
<file path=[Content_Types].xml><?xml version="1.0" encoding="utf-8"?>
<Types xmlns="http://schemas.openxmlformats.org/package/2006/content-types">
  <Default Extension="xml" ContentType="application/xml"/>
  <Default Extension="svg" ContentType="image/svg+xml"/>
  <Default Extension="jpeg" ContentType="image/jpeg"/>
  <Default Extension="wmf" ContentType="image/x-wmf"/>
  <Default Extension="png" ContentType="image/png"/>
  <Default Extension="rels" ContentType="application/vnd.openxmlformats-package.relationships+xml"/>
  <Default Extension="jpg" ContentType="image/jpeg"/>
  <Default Extension="bin" ContentType="application/vnd.openxmlformats-officedocument.oleObject"/>
  <Override PartName="/ppt/notesSlides/notesSlide62.xml" ContentType="application/vnd.openxmlformats-officedocument.presentationml.notesSlide+xml"/>
  <Override PartName="/ppt/notesSlides/notesSlide60.xml" ContentType="application/vnd.openxmlformats-officedocument.presentationml.notesSlide+xml"/>
  <Override PartName="/ppt/notesSlides/notesSlide56.xml" ContentType="application/vnd.openxmlformats-officedocument.presentationml.notesSlide+xml"/>
  <Override PartName="/ppt/notesSlides/notesSlide55.xml" ContentType="application/vnd.openxmlformats-officedocument.presentationml.notesSlide+xml"/>
  <Override PartName="/ppt/notesSlides/notesSlide52.xml" ContentType="application/vnd.openxmlformats-officedocument.presentationml.notesSlide+xml"/>
  <Override PartName="/ppt/notesSlides/notesSlide51.xml" ContentType="application/vnd.openxmlformats-officedocument.presentationml.notesSlide+xml"/>
  <Override PartName="/ppt/notesSlides/notesSlide59.xml" ContentType="application/vnd.openxmlformats-officedocument.presentationml.notesSlide+xml"/>
  <Override PartName="/ppt/notesSlides/notesSlide46.xml" ContentType="application/vnd.openxmlformats-officedocument.presentationml.notesSlide+xml"/>
  <Override PartName="/ppt/notesSlides/notesSlide43.xml" ContentType="application/vnd.openxmlformats-officedocument.presentationml.notesSlide+xml"/>
  <Override PartName="/ppt/notesSlides/notesSlide42.xml" ContentType="application/vnd.openxmlformats-officedocument.presentationml.notesSlide+xml"/>
  <Override PartName="/ppt/notesSlides/notesSlide39.xml" ContentType="application/vnd.openxmlformats-officedocument.presentationml.notesSlide+xml"/>
  <Override PartName="/ppt/notesSlides/notesSlide36.xml" ContentType="application/vnd.openxmlformats-officedocument.presentationml.notesSlide+xml"/>
  <Override PartName="/ppt/notesSlides/notesSlide44.xml" ContentType="application/vnd.openxmlformats-officedocument.presentationml.notesSlide+xml"/>
  <Override PartName="/ppt/notesSlides/notesSlide34.xml" ContentType="application/vnd.openxmlformats-officedocument.presentationml.notesSlide+xml"/>
  <Override PartName="/ppt/notesSlides/notesSlide33.xml" ContentType="application/vnd.openxmlformats-officedocument.presentationml.notesSlide+xml"/>
  <Override PartName="/ppt/notesSlides/notesSlide32.xml" ContentType="application/vnd.openxmlformats-officedocument.presentationml.notesSlide+xml"/>
  <Override PartName="/ppt/notesSlides/notesSlide29.xml" ContentType="application/vnd.openxmlformats-officedocument.presentationml.notesSlide+xml"/>
  <Override PartName="/ppt/notesSlides/notesSlide26.xml" ContentType="application/vnd.openxmlformats-officedocument.presentationml.notesSlide+xml"/>
  <Override PartName="/ppt/notesSlides/notesSlide58.xml" ContentType="application/vnd.openxmlformats-officedocument.presentationml.notesSlide+xml"/>
  <Override PartName="/ppt/notesSlides/notesSlide24.xml" ContentType="application/vnd.openxmlformats-officedocument.presentationml.notesSlide+xml"/>
  <Override PartName="/ppt/notesSlides/notesSlide23.xml" ContentType="application/vnd.openxmlformats-officedocument.presentationml.notesSlide+xml"/>
  <Override PartName="/ppt/notesSlides/notesSlide22.xml" ContentType="application/vnd.openxmlformats-officedocument.presentationml.notesSlide+xml"/>
  <Override PartName="/ppt/notesSlides/notesSlide21.xml" ContentType="application/vnd.openxmlformats-officedocument.presentationml.notesSlide+xml"/>
  <Override PartName="/ppt/notesSlides/notesSlide63.xml" ContentType="application/vnd.openxmlformats-officedocument.presentationml.notesSlide+xml"/>
  <Override PartName="/ppt/notesSlides/notesSlide20.xml" ContentType="application/vnd.openxmlformats-officedocument.presentationml.notesSlide+xml"/>
  <Override PartName="/ppt/notesSlides/notesSlide18.xml" ContentType="application/vnd.openxmlformats-officedocument.presentationml.notesSlide+xml"/>
  <Override PartName="/ppt/notesSlides/notesSlide50.xml" ContentType="application/vnd.openxmlformats-officedocument.presentationml.notesSlide+xml"/>
  <Override PartName="/ppt/notesSlides/notesSlide16.xml" ContentType="application/vnd.openxmlformats-officedocument.presentationml.notesSlide+xml"/>
  <Override PartName="/ppt/notesSlides/notesSlide14.xml" ContentType="application/vnd.openxmlformats-officedocument.presentationml.notesSlide+xml"/>
  <Override PartName="/ppt/notesSlides/notesSlide13.xml" ContentType="application/vnd.openxmlformats-officedocument.presentationml.notesSlide+xml"/>
  <Override PartName="/ppt/notesSlides/notesSlide12.xml" ContentType="application/vnd.openxmlformats-officedocument.presentationml.notesSlide+xml"/>
  <Override PartName="/ppt/slides/slide4.xml" ContentType="application/vnd.openxmlformats-officedocument.presentationml.slide+xml"/>
  <Override PartName="/ppt/slides/slide58.xml" ContentType="application/vnd.openxmlformats-officedocument.presentationml.slide+xml"/>
  <Override PartName="/ppt/notesSlides/notesSlide11.xml" ContentType="application/vnd.openxmlformats-officedocument.presentationml.notesSlide+xml"/>
  <Override PartName="/ppt/notesSlides/notesSlide40.xml" ContentType="application/vnd.openxmlformats-officedocument.presentationml.notesSlide+xml"/>
  <Override PartName="/ppt/notesSlides/notesSlide2.xml" ContentType="application/vnd.openxmlformats-officedocument.presentationml.notesSlide+xml"/>
  <Override PartName="/ppt/notesSlides/notesSlide61.xml" ContentType="application/vnd.openxmlformats-officedocument.presentationml.notesSlide+xml"/>
  <Override PartName="/ppt/slideMasters/slideMaster3.xml" ContentType="application/vnd.openxmlformats-officedocument.presentationml.slideMaster+xml"/>
  <Override PartName="/ppt/notesSlides/notesSlide5.xml" ContentType="application/vnd.openxmlformats-officedocument.presentationml.notesSlide+xml"/>
  <Override PartName="/ppt/notesSlides/notesSlide1.xml" ContentType="application/vnd.openxmlformats-officedocument.presentationml.notesSlide+xml"/>
  <Override PartName="/ppt/slides/slide61.xml" ContentType="application/vnd.openxmlformats-officedocument.presentationml.slide+xml"/>
  <Override PartName="/ppt/slides/slide56.xml" ContentType="application/vnd.openxmlformats-officedocument.presentationml.slide+xml"/>
  <Override PartName="/ppt/notesSlides/notesSlide45.xml" ContentType="application/vnd.openxmlformats-officedocument.presentationml.notesSlide+xml"/>
  <Override PartName="/ppt/slides/slide53.xml" ContentType="application/vnd.openxmlformats-officedocument.presentationml.slide+xml"/>
  <Override PartName="/ppt/slides/slide17.xml" ContentType="application/vnd.openxmlformats-officedocument.presentationml.slide+xml"/>
  <Override PartName="/ppt/slides/slide50.xml" ContentType="application/vnd.openxmlformats-officedocument.presentationml.slide+xml"/>
  <Override PartName="/ppt/slides/slide59.xml" ContentType="application/vnd.openxmlformats-officedocument.presentationml.slide+xml"/>
  <Override PartName="/ppt/slides/slide48.xml" ContentType="application/vnd.openxmlformats-officedocument.presentationml.slide+xml"/>
  <Override PartName="/ppt/slides/slide47.xml" ContentType="application/vnd.openxmlformats-officedocument.presentationml.slide+xml"/>
  <Override PartName="/ppt/notesSlides/notesSlide6.xml" ContentType="application/vnd.openxmlformats-officedocument.presentationml.notesSlide+xml"/>
  <Override PartName="/ppt/slides/slide46.xml" ContentType="application/vnd.openxmlformats-officedocument.presentationml.slide+xml"/>
  <Override PartName="/ppt/slideLayouts/slideLayout1.xml" ContentType="application/vnd.openxmlformats-officedocument.presentationml.slideLayout+xml"/>
  <Override PartName="/ppt/slides/slide44.xml" ContentType="application/vnd.openxmlformats-officedocument.presentationml.slide+xml"/>
  <Override PartName="/ppt/notesSlides/notesSlide9.xml" ContentType="application/vnd.openxmlformats-officedocument.presentationml.notesSlide+xml"/>
  <Override PartName="/ppt/notesSlides/notesSlide25.xml" ContentType="application/vnd.openxmlformats-officedocument.presentationml.notesSlide+xml"/>
  <Override PartName="/ppt/slides/slide43.xml" ContentType="application/vnd.openxmlformats-officedocument.presentationml.slide+xml"/>
  <Override PartName="/ppt/notesSlides/notesSlide57.xml" ContentType="application/vnd.openxmlformats-officedocument.presentationml.notesSlide+xml"/>
  <Override PartName="/ppt/slides/slide21.xml" ContentType="application/vnd.openxmlformats-officedocument.presentationml.slide+xml"/>
  <Override PartName="/ppt/slides/slide55.xml" ContentType="application/vnd.openxmlformats-officedocument.presentationml.slide+xml"/>
  <Override PartName="/ppt/slides/slide33.xml" ContentType="application/vnd.openxmlformats-officedocument.presentationml.slide+xml"/>
  <Override PartName="/ppt/slides/slide52.xml" ContentType="application/vnd.openxmlformats-officedocument.presentationml.slide+xml"/>
  <Override PartName="/ppt/notesSlides/notesSlide30.xml" ContentType="application/vnd.openxmlformats-officedocument.presentationml.notesSlide+xml"/>
  <Override PartName="/ppt/slides/slide42.xml" ContentType="application/vnd.openxmlformats-officedocument.presentationml.slide+xml"/>
  <Override PartName="/ppt/notesSlides/notesSlide10.xml" ContentType="application/vnd.openxmlformats-officedocument.presentationml.notesSlide+xml"/>
  <Override PartName="/ppt/presProps.xml" ContentType="application/vnd.openxmlformats-officedocument.presentationml.presProps+xml"/>
  <Override PartName="/ppt/slides/slide41.xml" ContentType="application/vnd.openxmlformats-officedocument.presentationml.slide+xml"/>
  <Override PartName="/ppt/notesSlides/notesSlide49.xml" ContentType="application/vnd.openxmlformats-officedocument.presentationml.notesSlide+xml"/>
  <Override PartName="/ppt/notesSlides/notesSlide17.xml" ContentType="application/vnd.openxmlformats-officedocument.presentationml.notesSlide+xml"/>
  <Override PartName="/ppt/slides/slide27.xml" ContentType="application/vnd.openxmlformats-officedocument.presentationml.slide+xml"/>
  <Override PartName="/ppt/slides/slide40.xml" ContentType="application/vnd.openxmlformats-officedocument.presentationml.slide+xml"/>
  <Override PartName="/ppt/slides/slide30.xml" ContentType="application/vnd.openxmlformats-officedocument.presentationml.slide+xml"/>
  <Override PartName="/ppt/slides/slide39.xml" ContentType="application/vnd.openxmlformats-officedocument.presentationml.slide+xml"/>
  <Override PartName="/ppt/notesSlides/notesSlide7.xml" ContentType="application/vnd.openxmlformats-officedocument.presentationml.notesSlide+xml"/>
  <Override PartName="/ppt/slides/slide38.xml" ContentType="application/vnd.openxmlformats-officedocument.presentationml.slide+xml"/>
  <Override PartName="/ppt/notesSlides/notesSlide35.xml" ContentType="application/vnd.openxmlformats-officedocument.presentationml.notesSlide+xml"/>
  <Override PartName="/ppt/notesSlides/notesSlide8.xml" ContentType="application/vnd.openxmlformats-officedocument.presentationml.notesSlide+xml"/>
  <Override PartName="/ppt/slides/slide36.xml" ContentType="application/vnd.openxmlformats-officedocument.presentationml.slide+xml"/>
  <Override PartName="/ppt/slides/slide35.xml" ContentType="application/vnd.openxmlformats-officedocument.presentationml.slide+xml"/>
  <Override PartName="/ppt/slides/slide34.xml" ContentType="application/vnd.openxmlformats-officedocument.presentationml.slide+xml"/>
  <Override PartName="/ppt/notesSlides/notesSlide28.xml" ContentType="application/vnd.openxmlformats-officedocument.presentationml.notesSlide+xml"/>
  <Override PartName="/ppt/notesSlides/notesSlide3.xml" ContentType="application/vnd.openxmlformats-officedocument.presentationml.notesSlide+xml"/>
  <Override PartName="/ppt/slides/slide32.xml" ContentType="application/vnd.openxmlformats-officedocument.presentationml.slide+xml"/>
  <Override PartName="/ppt/slides/slide31.xml" ContentType="application/vnd.openxmlformats-officedocument.presentationml.slide+xml"/>
  <Override PartName="/ppt/theme/theme3.xml" ContentType="application/vnd.openxmlformats-officedocument.theme+xml"/>
  <Override PartName="/ppt/slides/slide29.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63.xml" ContentType="application/vnd.openxmlformats-officedocument.presentationml.slide+xml"/>
  <Override PartName="/ppt/slides/slide22.xml" ContentType="application/vnd.openxmlformats-officedocument.presentationml.slide+xml"/>
  <Override PartName="/ppt/notesSlides/notesSlide31.xml" ContentType="application/vnd.openxmlformats-officedocument.presentationml.notesSlide+xml"/>
  <Override PartName="/ppt/slides/slide20.xml" ContentType="application/vnd.openxmlformats-officedocument.presentationml.slide+xml"/>
  <Override PartName="/ppt/slides/slide19.xml" ContentType="application/vnd.openxmlformats-officedocument.presentationml.slide+xml"/>
  <Override PartName="/ppt/slides/slide16.xml" ContentType="application/vnd.openxmlformats-officedocument.presentationml.slide+xml"/>
  <Override PartName="/ppt/tableStyles.xml" ContentType="application/vnd.openxmlformats-officedocument.presentationml.tableStyles+xml"/>
  <Override PartName="/ppt/slides/slide13.xml" ContentType="application/vnd.openxmlformats-officedocument.presentationml.slide+xml"/>
  <Override PartName="/ppt/notesSlides/notesSlide53.xml" ContentType="application/vnd.openxmlformats-officedocument.presentationml.notesSlide+xml"/>
  <Override PartName="/ppt/notesSlides/notesSlide38.xml" ContentType="application/vnd.openxmlformats-officedocument.presentationml.notesSlide+xml"/>
  <Override PartName="/ppt/slides/slide45.xml" ContentType="application/vnd.openxmlformats-officedocument.presentationml.slide+xml"/>
  <Override PartName="/docProps/app.xml" ContentType="application/vnd.openxmlformats-officedocument.extended-properties+xml"/>
  <Override PartName="/ppt/slides/slide62.xml" ContentType="application/vnd.openxmlformats-officedocument.presentationml.slide+xml"/>
  <Override PartName="/ppt/slides/slide12.xml" ContentType="application/vnd.openxmlformats-officedocument.presentationml.slide+xml"/>
  <Override PartName="/ppt/slides/slide11.xml" ContentType="application/vnd.openxmlformats-officedocument.presentationml.slide+xml"/>
  <Override PartName="/ppt/notesSlides/notesSlide19.xml" ContentType="application/vnd.openxmlformats-officedocument.presentationml.notesSlide+xml"/>
  <Override PartName="/ppt/slides/slide10.xml" ContentType="application/vnd.openxmlformats-officedocument.presentationml.slide+xml"/>
  <Override PartName="/ppt/slides/slide49.xml" ContentType="application/vnd.openxmlformats-officedocument.presentationml.slide+xml"/>
  <Override PartName="/ppt/slides/slide9.xml" ContentType="application/vnd.openxmlformats-officedocument.presentationml.slide+xml"/>
  <Override PartName="/ppt/slides/slide54.xml" ContentType="application/vnd.openxmlformats-officedocument.presentationml.slide+xml"/>
  <Override PartName="/ppt/slides/slide15.xml" ContentType="application/vnd.openxmlformats-officedocument.presentationml.slide+xml"/>
  <Override PartName="/ppt/slides/slide8.xml" ContentType="application/vnd.openxmlformats-officedocument.presentationml.slide+xml"/>
  <Override PartName="/ppt/slides/slide5.xml" ContentType="application/vnd.openxmlformats-officedocument.presentationml.slide+xml"/>
  <Override PartName="/ppt/notesSlides/notesSlide48.xml" ContentType="application/vnd.openxmlformats-officedocument.presentationml.notesSlide+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notesSlides/notesSlide47.xml" ContentType="application/vnd.openxmlformats-officedocument.presentationml.notesSlide+xml"/>
  <Override PartName="/ppt/notesSlides/notesSlide41.xml" ContentType="application/vnd.openxmlformats-officedocument.presentationml.notesSlide+xml"/>
  <Override PartName="/ppt/slides/slide7.xml" ContentType="application/vnd.openxmlformats-officedocument.presentationml.slide+xml"/>
  <Override PartName="/ppt/slides/slide28.xml" ContentType="application/vnd.openxmlformats-officedocument.presentationml.slide+xml"/>
  <Override PartName="/ppt/slides/slide3.xml" ContentType="application/vnd.openxmlformats-officedocument.presentationml.slide+xml"/>
  <Override PartName="/ppt/notesSlides/notesSlide4.xml" ContentType="application/vnd.openxmlformats-officedocument.presentationml.notesSlide+xml"/>
  <Override PartName="/ppt/slides/slide26.xml" ContentType="application/vnd.openxmlformats-officedocument.presentationml.slide+xml"/>
  <Override PartName="/ppt/slides/slide2.xml" ContentType="application/vnd.openxmlformats-officedocument.presentationml.slide+xml"/>
  <Override PartName="/ppt/slides/slide18.xml" ContentType="application/vnd.openxmlformats-officedocument.presentationml.slide+xml"/>
  <Override PartName="/ppt/theme/theme4.xml" ContentType="application/vnd.openxmlformats-officedocument.theme+xml"/>
  <Override PartName="/docProps/core.xml" ContentType="application/vnd.openxmlformats-package.core-properties+xml"/>
  <Override PartName="/ppt/viewProps.xml" ContentType="application/vnd.openxmlformats-officedocument.presentationml.viewProps+xml"/>
  <Override PartName="/ppt/notesSlides/notesSlide27.xml" ContentType="application/vnd.openxmlformats-officedocument.presentationml.notesSlide+xml"/>
  <Override PartName="/ppt/slides/slide1.xml" ContentType="application/vnd.openxmlformats-officedocument.presentationml.slide+xml"/>
  <Override PartName="/ppt/slideLayouts/slideLayout3.xml" ContentType="application/vnd.openxmlformats-officedocument.presentationml.slideLayout+xml"/>
  <Override PartName="/ppt/slides/slide6.xml" ContentType="application/vnd.openxmlformats-officedocument.presentationml.slide+xml"/>
  <Override PartName="/ppt/slideLayouts/slideLayout2.xml" ContentType="application/vnd.openxmlformats-officedocument.presentationml.slideLayout+xml"/>
  <Override PartName="/ppt/slides/slide37.xml" ContentType="application/vnd.openxmlformats-officedocument.presentationml.slide+xml"/>
  <Override PartName="/ppt/slides/slide60.xml" ContentType="application/vnd.openxmlformats-officedocument.presentationml.slide+xml"/>
  <Override PartName="/ppt/slideMasters/slideMaster2.xml" ContentType="application/vnd.openxmlformats-officedocument.presentationml.slideMaster+xml"/>
  <Override PartName="/ppt/theme/theme2.xml" ContentType="application/vnd.openxmlformats-officedocument.theme+xml"/>
  <Override PartName="/ppt/notesSlides/notesSlide15.xml" ContentType="application/vnd.openxmlformats-officedocument.presentationml.notesSlide+xml"/>
  <Override PartName="/ppt/slides/slide14.xml" ContentType="application/vnd.openxmlformats-officedocument.presentationml.slide+xml"/>
  <Override PartName="/ppt/theme/theme1.xml" ContentType="application/vnd.openxmlformats-officedocument.theme+xml"/>
  <Override PartName="/ppt/presentation.xml" ContentType="application/vnd.openxmlformats-officedocument.presentationml.presentation.main+xml"/>
  <Override PartName="/ppt/notesSlides/notesSlide54.xml" ContentType="application/vnd.openxmlformats-officedocument.presentationml.notesSlide+xml"/>
  <Override PartName="/ppt/notesSlides/notesSlide37.xml" ContentType="application/vnd.openxmlformats-officedocument.presentationml.notesSlide+xml"/>
  <Override PartName="/ppt/slides/slide57.xml" ContentType="application/vnd.openxmlformats-officedocument.presentationml.slide+xml"/>
  <Override PartName="/ppt/slides/slide51.xml" ContentType="application/vnd.openxmlformats-officedocument.presentationml.slide+xml"/>
</Types>
</file>

<file path=_rels/.rels><?xml version="1.0" encoding="UTF-8" standalone="yes"?><Relationships xmlns="http://schemas.openxmlformats.org/package/2006/relationships"><Relationship Id="rId3" Type="http://schemas.openxmlformats.org/package/2006/relationships/metadata/core-properties" Target="docProps/core.xml"/><Relationship Id="rId1" Type="http://schemas.openxmlformats.org/officeDocument/2006/relationships/officeDocument" Target="ppt/presentation.xml"/><Relationship Id="rId2"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sldMasterIdLst>
    <p:sldMasterId id="2147483648" r:id="rId1"/>
    <p:sldMasterId id="2147483650" r:id="rId2"/>
    <p:sldMasterId id="2147483652" r:id="rId3"/>
  </p:sldMasterIdLst>
  <p:notesMasterIdLst>
    <p:notesMasterId r:id="rId71"/>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 id="314" r:id="rId66"/>
    <p:sldId id="315" r:id="rId67"/>
    <p:sldId id="316" r:id="rId68"/>
    <p:sldId id="317" r:id="rId69"/>
    <p:sldId id="318" r:id="rId70"/>
  </p:sldIdLst>
  <p:sldSz cx="10075765" cy="5669642" type="custom"/>
  <p:notesSz cx="6858000" cy="9144000"/>
  <p:defaultTextStyle>
    <a:def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p:cViewPr>
        <p:scale>
          <a:sx n="0" d="0"/>
          <a:sy n="0" d="0"/>
        </p:scale>
        <p:origin x="0" y="0"/>
      </p:cViewPr>
      <p:guideLst>
        <p:guide pos="3173"/>
        <p:guide pos="1785" orient="horz"/>
      </p:guideLst>
    </p:cSldViewPr>
  </p:slideViewPr>
</p:viewPr>
</file>

<file path=ppt/_rels/presentation.xml.rels><?xml version="1.0" encoding="UTF-8" standalone="yes"?><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Master" Target="slideMasters/slideMaster3.xml"/><Relationship Id="rId4" Type="http://schemas.openxmlformats.org/officeDocument/2006/relationships/theme" Target="theme/theme1.xml"/><Relationship Id="rId5" Type="http://schemas.openxmlformats.org/officeDocument/2006/relationships/theme" Target="theme/theme2.xml"/><Relationship Id="rId6" Type="http://schemas.openxmlformats.org/officeDocument/2006/relationships/theme" Target="theme/theme3.xml"/><Relationship Id="rId7" Type="http://schemas.openxmlformats.org/officeDocument/2006/relationships/theme" Target="theme/theme4.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 Id="rId66" Type="http://schemas.openxmlformats.org/officeDocument/2006/relationships/slide" Target="slides/slide59.xml"/><Relationship Id="rId67" Type="http://schemas.openxmlformats.org/officeDocument/2006/relationships/slide" Target="slides/slide60.xml"/><Relationship Id="rId68" Type="http://schemas.openxmlformats.org/officeDocument/2006/relationships/slide" Target="slides/slide61.xml"/><Relationship Id="rId69" Type="http://schemas.openxmlformats.org/officeDocument/2006/relationships/slide" Target="slides/slide62.xml"/><Relationship Id="rId70" Type="http://schemas.openxmlformats.org/officeDocument/2006/relationships/slide" Target="slides/slide63.xml"/><Relationship Id="rId71" Type="http://schemas.openxmlformats.org/officeDocument/2006/relationships/notesMaster" Target="notesMasters/notesMaster1.xml"/><Relationship Id="rId72" Type="http://schemas.openxmlformats.org/officeDocument/2006/relationships/presProps" Target="presProps.xml" /><Relationship Id="rId73" Type="http://schemas.openxmlformats.org/officeDocument/2006/relationships/tableStyles" Target="tableStyles.xml" /><Relationship Id="rId74" Type="http://schemas.openxmlformats.org/officeDocument/2006/relationships/viewProps" Target="viewProps.xml" /></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jpg>
</file>

<file path=ppt/media/image9.png>
</file>

<file path=ppt/media/media1.svg>
</file>

<file path=ppt/media/media10.svg>
</file>

<file path=ppt/media/media2.svg>
</file>

<file path=ppt/media/media3.svg>
</file>

<file path=ppt/media/media4.svg>
</file>

<file path=ppt/media/media5.svg>
</file>

<file path=ppt/media/media6.svg>
</file>

<file path=ppt/media/media7.svg>
</file>

<file path=ppt/media/media8.svg>
</file>

<file path=ppt/media/media9.svg>
</file>

<file path=ppt/notesMasters/_rels/notesMaster1.xml.rels><?xml version="1.0" encoding="UTF-8" standalone="yes"?><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name="">
    <p:spTree>
      <p:nvGrpSpPr>
        <p:cNvPr id="1" name=""/>
        <p:cNvGrpSpPr/>
        <p:nvPr/>
      </p:nvGrpSpPr>
      <p:grpSpPr bwMode="auto">
        <a:xfrm>
          <a:off x="0" y="0"/>
          <a:ext cx="0" cy="0"/>
          <a:chOff x="0" y="0"/>
          <a:chExt cx="0" cy="0"/>
        </a:xfrm>
      </p:grpSpPr>
    </p:spTree>
  </p:cSld>
  <p:clrMap bg1="lt1" tx1="dk1" bg2="lt2" tx2="dk2" accent1="accent1" accent2="accent2" accent3="accent5" accent4="accent4" accent5="accent5" accent6="accent6" hlink="hlink" folHlink="folHlink"/>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 Id="rId3" Type="http://schemas.openxmlformats.org/officeDocument/2006/relationships/hyperlink" Target="https://www.nikhef.nl/pdp/doc/assets/docs/rdm-policy/NWO-Institutes-Data-Management-Policy-Framework.pdf#NWO-Institutes-Data-Management-Policy-Framework#NWO-Institutes-Data-Management-Policy-Framework#NWO-Institutes-Data-Management-Policy-Framework#NWO-Institutes-Data-Management-Policy-Framework#NWO-Institutes-Data-Management-Policy-Framework#NWO-Institutes-Data-Management-Policy-Framework#NWO-Institutes-Data-Management-Policy-Framework" TargetMode="External"/><Relationship Id="rId4" Type="http://schemas.openxmlformats.org/officeDocument/2006/relationships/hyperlink" Target="https://zenodo.org/records/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15853265" TargetMode="External"/><Relationship Id="rId5" Type="http://schemas.openxmlformats.org/officeDocument/2006/relationships/hyperlink" Target="https://danstraining.moodlecloud.com/mod/page/view.php?id=253#view#view#view#view#view#view#view"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 Id="rId3" Type="http://schemas.openxmlformats.org/officeDocument/2006/relationships/hyperlink" Target="https://web.archive.org/web/20190114225103/https://ec.europa.eu/research/openscience/pdf/realising_the_european_open_science_cloud_2016.pdf#realising_the_european_open_science_cloud_2016#realising_the_european_open_science_cloud_2016#realising_the_european_open_science_cloud_2016#realising_the_european_open_science_cloud_2016#realising_the_european_open_science_cloud_2016#realising_the_european_open_science_cloud_2016#realising_the_european_open_science_cloud_2016" TargetMode="Externa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 Id="rId3" Type="http://schemas.openxmlformats.org/officeDocument/2006/relationships/hyperlink" Target="https://zenodo.org/records/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14901029" TargetMode="Externa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 Id="rId3" Type="http://schemas.openxmlformats.org/officeDocument/2006/relationships/hyperlink" Target="https://tdcc.nl/dsig/" TargetMode="Externa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 Id="rId3" Type="http://schemas.openxmlformats.org/officeDocument/2006/relationships/hyperlink" Target="https://www.jsps.go.jp/j-grantsinaid/01_seido/10_datamanagement/" TargetMode="Externa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 Id="rId3" Type="http://schemas.openxmlformats.org/officeDocument/2006/relationships/hyperlink" Target="https://www.jsps.go.jp/j-grantsinaid/01_seido/10_datamanagement/" TargetMode="Externa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 Id="rId3" Type="http://schemas.openxmlformats.org/officeDocument/2006/relationships/hyperlink" Target="https://www.jsps.go.jp/j-grantsinaid/01_seido/10_datamanagement/" TargetMode="Externa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 Id="rId3" Type="http://schemas.openxmlformats.org/officeDocument/2006/relationships/hyperlink" Target="https://en.wikipedia.org/wiki/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National_Platform_Open_Science" TargetMode="Externa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 Id="rId3" Type="http://schemas.openxmlformats.org/officeDocument/2006/relationships/hyperlink" Target="https://web.archive.org/web/20190114225103/https://ec.europa.eu/research/openscience/pdf/realising_the_european_open_science_cloud_2016.pdf#realising_the_european_open_science_cloud_2016#realising_the_european_open_science_cloud_2016#realising_the_european_open_science_cloud_2016#realising_the_european_open_science_cloud_2016#realising_the_european_open_science_cloud_2016#realising_the_european_open_science_cloud_2016#realising_the_european_open_science_cloud_2016" TargetMode="Externa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099322668"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490319728"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607549640"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005593532"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936820126"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33647282" name=""/>
          <p:cNvSpPr txBox="1"/>
          <p:nvPr>
            <p:ph type="body" idx="4294967295"/>
          </p:nvPr>
        </p:nvSpPr>
        <p:spPr bwMode="auto">
          <a:xfrm>
            <a:off x="755951" y="5079280"/>
            <a:ext cx="6047619" cy="4809297"/>
          </a:xfrm>
          <a:prstGeom prst="rect">
            <a:avLst/>
          </a:prstGeom>
          <a:noFill/>
          <a:ln>
            <a:noFill/>
          </a:ln>
          <a:effectLst/>
        </p:spPr>
        <p:txBody>
          <a:bodyPr anchor="t"/>
          <a:lstStyle/>
          <a:p>
            <a:pPr>
              <a:defRPr/>
            </a:pPr>
            <a:r>
              <a:rPr strike="noStrike"/>
              <a:t>NWO DMP Framework (2016): </a:t>
            </a:r>
            <a:r>
              <a:rPr lang="ja-JP" sz="1000" u="sng" spc="0">
                <a:solidFill>
                  <a:srgbClr val="0000FF"/>
                </a:solidFill>
                <a:latin typeface="Arial"/>
                <a:cs typeface="Arial"/>
                <a:hlinkClick r:id="rId3" tooltip=""/>
              </a:rPr>
              <a:t>https://www.nikhef.nl/pdp/doc/assets/docs/rdm-policy/NWO-Institutes-Data-Management-Policy-Framework.pdf</a:t>
            </a:r>
            <a:endParaRPr sz="1000"/>
          </a:p>
          <a:p>
            <a:pPr>
              <a:defRPr/>
            </a:pPr>
            <a:r>
              <a:rPr strike="noStrike"/>
              <a:t>National Onboarding Day Presentation (2025), slide 4: </a:t>
            </a:r>
            <a:r>
              <a:rPr lang="ja-JP" sz="1000" u="sng" spc="0">
                <a:solidFill>
                  <a:srgbClr val="0000FF"/>
                </a:solidFill>
                <a:latin typeface="Arial"/>
                <a:cs typeface="Arial"/>
                <a:hlinkClick r:id="rId4" tooltip=""/>
              </a:rPr>
              <a:t>https://zenodo.org/records/15853265</a:t>
            </a:r>
            <a:endParaRPr sz="1000"/>
          </a:p>
          <a:p>
            <a:pPr>
              <a:defRPr/>
            </a:pPr>
            <a:r>
              <a:rPr strike="noStrike"/>
              <a:t>DANS Essentials for Data Support (n.d): </a:t>
            </a:r>
            <a:r>
              <a:rPr lang="ja-JP" sz="1000" u="sng" spc="0">
                <a:solidFill>
                  <a:srgbClr val="0000FF"/>
                </a:solidFill>
                <a:latin typeface="Arial"/>
                <a:cs typeface="Arial"/>
                <a:hlinkClick r:id="rId5" tooltip=""/>
              </a:rPr>
              <a:t>https://danstraining.moodlecloud.com/mod/page/view.php?id=253</a:t>
            </a:r>
            <a:endParaRPr sz="1000"/>
          </a:p>
          <a:p>
            <a:pPr>
              <a:defRPr/>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522764817" name=""/>
          <p:cNvSpPr txBox="1"/>
          <p:nvPr>
            <p:ph type="body" idx="4294967295"/>
          </p:nvPr>
        </p:nvSpPr>
        <p:spPr bwMode="auto">
          <a:xfrm>
            <a:off x="755951" y="5079280"/>
            <a:ext cx="6047619" cy="4809297"/>
          </a:xfrm>
          <a:prstGeom prst="rect">
            <a:avLst/>
          </a:prstGeom>
          <a:noFill/>
          <a:ln>
            <a:noFill/>
          </a:ln>
          <a:effectLst/>
        </p:spPr>
        <p:txBody>
          <a:bodyPr anchor="t"/>
          <a:lstStyle/>
          <a:p>
            <a:pPr>
              <a:defRPr/>
            </a:pPr>
            <a:r>
              <a:rPr strike="noStrike">
                <a:latin typeface="Noto Sans CJK JP"/>
                <a:cs typeface="Noto Sans CJK JP"/>
              </a:rPr>
              <a:t>デルフト工科大学は2018年の時点で、各学部最低一人はデータスチュワードが雇用されていた模様。</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16351854"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499785616" name=""/>
          <p:cNvSpPr txBox="1"/>
          <p:nvPr>
            <p:ph type="body" idx="4294967295"/>
          </p:nvPr>
        </p:nvSpPr>
        <p:spPr bwMode="auto">
          <a:xfrm>
            <a:off x="755951" y="5079280"/>
            <a:ext cx="6047619" cy="4809297"/>
          </a:xfrm>
          <a:prstGeom prst="rect">
            <a:avLst/>
          </a:prstGeom>
          <a:noFill/>
          <a:ln>
            <a:noFill/>
          </a:ln>
          <a:effectLst/>
        </p:spPr>
        <p:txBody>
          <a:bodyPr anchor="t"/>
          <a:lstStyle/>
          <a:p>
            <a:pPr>
              <a:defRPr/>
            </a:pPr>
            <a:r>
              <a:rPr lang="ja-JP" sz="1000" u="none" spc="0">
                <a:solidFill>
                  <a:srgbClr val="000000"/>
                </a:solidFill>
                <a:latin typeface="Arial"/>
                <a:cs typeface="Arial"/>
              </a:rPr>
              <a:t>“...well budgeted data </a:t>
            </a:r>
            <a:r>
              <a:rPr lang="ja-JP" sz="1000" u="none" spc="0">
                <a:solidFill>
                  <a:srgbClr val="000000"/>
                </a:solidFill>
                <a:latin typeface="Arial"/>
                <a:cs typeface="Arial"/>
              </a:rPr>
              <a:t>stewardship plans should be made mandatory and we expect that on average about 5% of </a:t>
            </a:r>
            <a:r>
              <a:rPr lang="ja-JP" sz="1000" u="none" spc="0">
                <a:solidFill>
                  <a:srgbClr val="000000"/>
                </a:solidFill>
                <a:latin typeface="Arial"/>
                <a:cs typeface="Arial"/>
              </a:rPr>
              <a:t>research expenditure should be spent on properly managing and stewarding data.”</a:t>
            </a:r>
            <a:br>
              <a:rPr strike="noStrike"/>
            </a:br>
            <a:r>
              <a:rPr lang="ja-JP" sz="1000" u="sng" spc="0">
                <a:solidFill>
                  <a:srgbClr val="0000FF"/>
                </a:solidFill>
                <a:latin typeface="Arial"/>
                <a:cs typeface="Arial"/>
                <a:hlinkClick r:id="rId3" tooltip=""/>
              </a:rPr>
              <a:t>https://web.archive.org/web/20190114225103/https://ec.europa.eu/research/openscience/pdf/realising_the_european_open_science_cloud_2016.pdf</a:t>
            </a:r>
            <a:endParaRPr sz="1000"/>
          </a:p>
          <a:p>
            <a:pPr>
              <a:defRPr/>
            </a:pPr>
            <a:endParaRPr sz="100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895768528"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487513267"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097578263"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594030490"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207569996"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619984446" name="Slide Image Placeholder 1"/>
          <p:cNvSpPr txBox="1"/>
          <p:nvPr>
            <p:ph type="sldImg" idx="4294967295"/>
          </p:nvPr>
        </p:nvSpPr>
        <p:spPr bwMode="auto">
          <a:xfrm>
            <a:off x="0" y="0"/>
            <a:ext cx="12700" cy="12700"/>
          </a:xfrm>
          <a:prstGeom prst="rect">
            <a:avLst/>
          </a:prstGeom>
          <a:noFill/>
          <a:ln>
            <a:noFill/>
          </a:ln>
          <a:effectLst/>
        </p:spPr>
        <p:txBody>
          <a:bodyPr wrap="none" anchor="t">
            <a:spAutoFit/>
          </a:bodyPr>
          <a:lstStyle/>
          <a:p>
            <a:pPr>
              <a:defRPr/>
            </a:pPr>
            <a:endParaRPr/>
          </a:p>
        </p:txBody>
      </p:sp>
      <p:sp>
        <p:nvSpPr>
          <p:cNvPr id="23068649" name="Notes Placeholder 2"/>
          <p:cNvSpPr txBox="1"/>
          <p:nvPr>
            <p:ph type="body" idx="4294967295"/>
          </p:nvPr>
        </p:nvSpPr>
        <p:spPr bwMode="auto">
          <a:xfrm>
            <a:off x="0" y="0"/>
            <a:ext cx="12700" cy="12700"/>
          </a:xfrm>
          <a:prstGeom prst="rect">
            <a:avLst/>
          </a:prstGeom>
          <a:noFill/>
          <a:ln>
            <a:noFill/>
          </a:ln>
          <a:effectLst/>
        </p:spPr>
        <p:txBody>
          <a:bodyPr wrap="none" anchor="t">
            <a:spAutoFit/>
          </a:bodyPr>
          <a:lstStyle/>
          <a:p>
            <a:pPr>
              <a:defRPr/>
            </a:pPr>
            <a:endParaRPr/>
          </a:p>
        </p:txBody>
      </p:sp>
      <p:sp>
        <p:nvSpPr>
          <p:cNvPr id="486307395" name="Slide Number Placeholder 3"/>
          <p:cNvSpPr txBox="1"/>
          <p:nvPr>
            <p:ph type="sldNum" sz="quarter" idx="4294967295"/>
          </p:nvPr>
        </p:nvSpPr>
        <p:spPr bwMode="auto">
          <a:xfrm>
            <a:off x="0" y="0"/>
            <a:ext cx="12700" cy="12700"/>
          </a:xfrm>
          <a:prstGeom prst="rect">
            <a:avLst/>
          </a:prstGeom>
          <a:noFill/>
          <a:ln>
            <a:noFill/>
          </a:ln>
          <a:effectLst/>
        </p:spPr>
        <p:txBody>
          <a:bodyPr wrap="none" anchor="t">
            <a:spAutoFit/>
          </a:bodyPr>
          <a:lstStyle/>
          <a:p>
            <a:pPr>
              <a:defRPr/>
            </a:pPr>
            <a:fld id="{5CC2A059-B141-45A7-B910-B096D6D06820}" type="slidenum">
              <a:rPr/>
              <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008991351"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179526126" name=""/>
          <p:cNvSpPr txBox="1"/>
          <p:nvPr>
            <p:ph type="body" idx="4294967295"/>
          </p:nvPr>
        </p:nvSpPr>
        <p:spPr bwMode="auto">
          <a:xfrm>
            <a:off x="755951" y="5079280"/>
            <a:ext cx="6047619" cy="4809297"/>
          </a:xfrm>
          <a:prstGeom prst="rect">
            <a:avLst/>
          </a:prstGeom>
          <a:noFill/>
          <a:ln>
            <a:noFill/>
          </a:ln>
          <a:effectLst/>
        </p:spPr>
        <p:txBody>
          <a:bodyPr anchor="t"/>
          <a:lstStyle/>
          <a:p>
            <a:pPr algn="l">
              <a:defRPr/>
            </a:pPr>
            <a:r>
              <a:rPr lang="ja-JP" sz="1000" u="none" spc="0">
                <a:solidFill>
                  <a:srgbClr val="FFFFFF"/>
                </a:solidFill>
                <a:latin typeface="Noto Sans CJK JP"/>
                <a:cs typeface="Noto Sans CJK JP"/>
              </a:rPr>
              <a:t>データが</a:t>
            </a:r>
            <a:br>
              <a:rPr strike="noStrike"/>
            </a:br>
            <a:r>
              <a:rPr lang="ja-JP" sz="1000" u="none" spc="0">
                <a:solidFill>
                  <a:srgbClr val="FFFFFF"/>
                </a:solidFill>
                <a:latin typeface="Noto Sans CJK JP"/>
                <a:cs typeface="Noto Sans CJK JP"/>
              </a:rPr>
              <a:t>どこから来たのか、</a:t>
            </a:r>
            <a:br>
              <a:rPr strike="noStrike"/>
            </a:br>
            <a:r>
              <a:rPr lang="ja-JP" sz="1000" u="none" spc="0">
                <a:solidFill>
                  <a:srgbClr val="FFFFFF"/>
                </a:solidFill>
                <a:latin typeface="Noto Sans CJK JP"/>
                <a:cs typeface="Noto Sans CJK JP"/>
              </a:rPr>
              <a:t>どう利用されるのか、</a:t>
            </a:r>
            <a:br>
              <a:rPr strike="noStrike"/>
            </a:br>
            <a:r>
              <a:rPr lang="ja-JP" sz="1000" u="none" spc="0">
                <a:solidFill>
                  <a:srgbClr val="FFFFFF"/>
                </a:solidFill>
                <a:latin typeface="Noto Sans CJK JP"/>
                <a:cs typeface="Noto Sans CJK JP"/>
              </a:rPr>
              <a:t>どこに行くのかを記録する</a:t>
            </a:r>
            <a:endParaRPr sz="1000"/>
          </a:p>
          <a:p>
            <a:pPr>
              <a:defRPr/>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747485022"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960081821" name=""/>
          <p:cNvSpPr txBox="1"/>
          <p:nvPr>
            <p:ph type="body" idx="4294967295"/>
          </p:nvPr>
        </p:nvSpPr>
        <p:spPr bwMode="auto">
          <a:xfrm>
            <a:off x="755951" y="5079280"/>
            <a:ext cx="6047619" cy="4809297"/>
          </a:xfrm>
          <a:prstGeom prst="rect">
            <a:avLst/>
          </a:prstGeom>
          <a:noFill/>
          <a:ln>
            <a:noFill/>
          </a:ln>
          <a:effectLst/>
        </p:spPr>
        <p:txBody>
          <a:bodyPr anchor="t"/>
          <a:lstStyle/>
          <a:p>
            <a:pPr>
              <a:defRPr/>
            </a:pPr>
            <a:r>
              <a:rPr/>
              <a:t>Video: </a:t>
            </a:r>
            <a:r>
              <a:rPr lang="ja-JP" sz="1000" u="sng" strike="noStrike" spc="0">
                <a:solidFill>
                  <a:srgbClr val="0000FF"/>
                </a:solidFill>
                <a:latin typeface="Arial"/>
                <a:cs typeface="Arial"/>
                <a:hlinkClick r:id="rId3" tooltip=""/>
              </a:rPr>
              <a:t>https://zenodo.org/records/14901029</a:t>
            </a:r>
            <a:endParaRPr sz="1000"/>
          </a:p>
          <a:p>
            <a:pPr>
              <a:defRPr/>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048609092"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339807095"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470306450"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979428663" name=""/>
          <p:cNvSpPr txBox="1"/>
          <p:nvPr>
            <p:ph type="body" idx="4294967295"/>
          </p:nvPr>
        </p:nvSpPr>
        <p:spPr bwMode="auto">
          <a:xfrm>
            <a:off x="755951" y="5079280"/>
            <a:ext cx="6047619" cy="4809297"/>
          </a:xfrm>
          <a:prstGeom prst="rect">
            <a:avLst/>
          </a:prstGeom>
          <a:noFill/>
          <a:ln>
            <a:noFill/>
          </a:ln>
          <a:effectLst/>
        </p:spPr>
        <p:txBody>
          <a:bodyPr anchor="t"/>
          <a:lstStyle/>
          <a:p>
            <a:pPr>
              <a:defRPr/>
            </a:pPr>
            <a:r>
              <a:rPr strike="noStrike">
                <a:latin typeface="Noto Sans CJK JP"/>
                <a:cs typeface="Noto Sans CJK JP"/>
              </a:rPr>
              <a:t>私のデータスチュワードの物語は、オープンサイエンス抜きでは語れない。</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723272825"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485234323"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509564069"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07168451"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350743552" name="Slide Image Placeholder 1"/>
          <p:cNvSpPr txBox="1"/>
          <p:nvPr>
            <p:ph type="sldImg" idx="4294967295"/>
          </p:nvPr>
        </p:nvSpPr>
        <p:spPr bwMode="auto">
          <a:xfrm>
            <a:off x="0" y="0"/>
            <a:ext cx="12700" cy="12700"/>
          </a:xfrm>
          <a:prstGeom prst="rect">
            <a:avLst/>
          </a:prstGeom>
          <a:noFill/>
          <a:ln>
            <a:noFill/>
          </a:ln>
          <a:effectLst/>
        </p:spPr>
        <p:txBody>
          <a:bodyPr wrap="none" anchor="t">
            <a:spAutoFit/>
          </a:bodyPr>
          <a:lstStyle/>
          <a:p>
            <a:pPr>
              <a:defRPr/>
            </a:pPr>
            <a:endParaRPr/>
          </a:p>
        </p:txBody>
      </p:sp>
      <p:sp>
        <p:nvSpPr>
          <p:cNvPr id="724022979" name="Notes Placeholder 2"/>
          <p:cNvSpPr txBox="1"/>
          <p:nvPr>
            <p:ph type="body" idx="4294967295"/>
          </p:nvPr>
        </p:nvSpPr>
        <p:spPr bwMode="auto">
          <a:xfrm>
            <a:off x="0" y="0"/>
            <a:ext cx="12458815" cy="71995464"/>
          </a:xfrm>
          <a:prstGeom prst="rect">
            <a:avLst/>
          </a:prstGeom>
          <a:noFill/>
          <a:ln>
            <a:noFill/>
          </a:ln>
          <a:effectLst/>
        </p:spPr>
        <p:txBody>
          <a:bodyPr wrap="none" anchor="t">
            <a:spAutoFit/>
          </a:bodyPr>
          <a:lstStyle/>
          <a:p>
            <a:pPr>
              <a:defRPr/>
            </a:pPr>
            <a:r>
              <a:rPr lang="en-US"/>
              <a:t>FAIRデータ日本語：</a:t>
            </a:r>
            <a:r>
              <a:rPr lang="en-US" sz="1000" u="none" spc="0">
                <a:solidFill>
                  <a:srgbClr val="000000"/>
                </a:solidFill>
                <a:latin typeface="DejaVu Sans"/>
                <a:cs typeface="DejaVu Sans"/>
              </a:rPr>
              <a:t>https://biosciencedbc.jp/about-us/report/fair-data-principle/</a:t>
            </a:r>
            <a:endParaRPr sz="1000"/>
          </a:p>
          <a:p>
            <a:pPr>
              <a:defRPr/>
            </a:pPr>
            <a:endParaRPr/>
          </a:p>
          <a:p>
            <a:pPr>
              <a:defRPr/>
            </a:pPr>
            <a:r>
              <a:rPr lang="en-US"/>
              <a:t>Findable and accessible can be covered by being open, but not other two</a:t>
            </a:r>
            <a:endParaRPr/>
          </a:p>
          <a:p>
            <a:pPr>
              <a:defRPr/>
            </a:pPr>
            <a:endParaRPr/>
          </a:p>
        </p:txBody>
      </p:sp>
      <p:sp>
        <p:nvSpPr>
          <p:cNvPr id="1581793930" name="Slide Number Placeholder 3"/>
          <p:cNvSpPr txBox="1"/>
          <p:nvPr>
            <p:ph type="sldNum" sz="quarter" idx="4294967295"/>
          </p:nvPr>
        </p:nvSpPr>
        <p:spPr bwMode="auto">
          <a:xfrm>
            <a:off x="0" y="0"/>
            <a:ext cx="12700" cy="12700"/>
          </a:xfrm>
          <a:prstGeom prst="rect">
            <a:avLst/>
          </a:prstGeom>
          <a:noFill/>
          <a:ln>
            <a:noFill/>
          </a:ln>
          <a:effectLst/>
        </p:spPr>
        <p:txBody>
          <a:bodyPr wrap="none" anchor="t">
            <a:spAutoFit/>
          </a:bodyPr>
          <a:lstStyle/>
          <a:p>
            <a:pPr marL="0" marR="0" indent="0" algn="r">
              <a:lnSpc>
                <a:spcPct val="100000"/>
              </a:lnSpc>
              <a:spcBef>
                <a:spcPts val="0"/>
              </a:spcBef>
              <a:spcAft>
                <a:spcPts val="0"/>
              </a:spcAft>
              <a:defRPr/>
            </a:pPr>
            <a:fld id="{5CC2A059-B141-45A7-B910-B096D6D06820}" type="slidenum">
              <a:rPr/>
              <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743000380"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919833589"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907605000"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650615319" name="Slide Image Placeholder 1"/>
          <p:cNvSpPr txBox="1"/>
          <p:nvPr>
            <p:ph type="sldImg" idx="4294967295"/>
          </p:nvPr>
        </p:nvSpPr>
        <p:spPr bwMode="auto">
          <a:xfrm>
            <a:off x="0" y="0"/>
            <a:ext cx="12700" cy="12700"/>
          </a:xfrm>
          <a:prstGeom prst="rect">
            <a:avLst/>
          </a:prstGeom>
          <a:noFill/>
          <a:ln>
            <a:noFill/>
          </a:ln>
          <a:effectLst/>
        </p:spPr>
        <p:txBody>
          <a:bodyPr wrap="none" anchor="t">
            <a:spAutoFit/>
          </a:bodyPr>
          <a:lstStyle/>
          <a:p>
            <a:pPr>
              <a:defRPr/>
            </a:pPr>
            <a:endParaRPr/>
          </a:p>
        </p:txBody>
      </p:sp>
      <p:sp>
        <p:nvSpPr>
          <p:cNvPr id="596066783" name="Notes Placeholder 2"/>
          <p:cNvSpPr txBox="1"/>
          <p:nvPr>
            <p:ph type="body" idx="4294967295"/>
          </p:nvPr>
        </p:nvSpPr>
        <p:spPr bwMode="auto">
          <a:xfrm>
            <a:off x="0" y="0"/>
            <a:ext cx="12700" cy="12700"/>
          </a:xfrm>
          <a:prstGeom prst="rect">
            <a:avLst/>
          </a:prstGeom>
          <a:noFill/>
          <a:ln>
            <a:noFill/>
          </a:ln>
          <a:effectLst/>
        </p:spPr>
        <p:txBody>
          <a:bodyPr wrap="none" anchor="t">
            <a:spAutoFit/>
          </a:bodyPr>
          <a:lstStyle/>
          <a:p>
            <a:pPr>
              <a:defRPr/>
            </a:pPr>
            <a:endParaRPr/>
          </a:p>
        </p:txBody>
      </p:sp>
      <p:sp>
        <p:nvSpPr>
          <p:cNvPr id="897498048" name="Slide Number Placeholder 3"/>
          <p:cNvSpPr txBox="1"/>
          <p:nvPr>
            <p:ph type="sldNum" sz="quarter" idx="4294967295"/>
          </p:nvPr>
        </p:nvSpPr>
        <p:spPr bwMode="auto">
          <a:xfrm>
            <a:off x="0" y="0"/>
            <a:ext cx="12700" cy="12700"/>
          </a:xfrm>
          <a:prstGeom prst="rect">
            <a:avLst/>
          </a:prstGeom>
          <a:noFill/>
          <a:ln>
            <a:noFill/>
          </a:ln>
          <a:effectLst/>
        </p:spPr>
        <p:txBody>
          <a:bodyPr wrap="none" anchor="t">
            <a:spAutoFit/>
          </a:bodyPr>
          <a:lstStyle/>
          <a:p>
            <a:pPr>
              <a:defRPr/>
            </a:pPr>
            <a:fld id="{5CC2A059-B141-45A7-B910-B096D6D06820}" type="slidenum">
              <a:rPr/>
              <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948725486"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258149843" name=""/>
          <p:cNvSpPr txBox="1"/>
          <p:nvPr>
            <p:ph type="body" idx="4294967295"/>
          </p:nvPr>
        </p:nvSpPr>
        <p:spPr bwMode="auto">
          <a:xfrm>
            <a:off x="755951" y="5079280"/>
            <a:ext cx="6047619" cy="4809297"/>
          </a:xfrm>
          <a:prstGeom prst="rect">
            <a:avLst/>
          </a:prstGeom>
          <a:noFill/>
          <a:ln>
            <a:noFill/>
          </a:ln>
          <a:effectLst/>
        </p:spPr>
        <p:txBody>
          <a:bodyPr anchor="t"/>
          <a:lstStyle/>
          <a:p>
            <a:pPr>
              <a:defRPr/>
            </a:pPr>
            <a:r>
              <a:rPr strike="noStrike">
                <a:latin typeface="Noto Sans CJK JP"/>
                <a:cs typeface="Noto Sans CJK JP"/>
              </a:rPr>
              <a:t>私のデータスチュワードの物語は、オープンサイエンス抜きでは語れない。</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632734843"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017465444"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592853084"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654488623" name=""/>
          <p:cNvSpPr txBox="1"/>
          <p:nvPr>
            <p:ph type="body" idx="4294967295"/>
          </p:nvPr>
        </p:nvSpPr>
        <p:spPr bwMode="auto">
          <a:xfrm>
            <a:off x="755951" y="5079280"/>
            <a:ext cx="6047619" cy="4809297"/>
          </a:xfrm>
          <a:prstGeom prst="rect">
            <a:avLst/>
          </a:prstGeom>
          <a:noFill/>
          <a:ln>
            <a:noFill/>
          </a:ln>
          <a:effectLst/>
        </p:spPr>
        <p:txBody>
          <a:bodyPr anchor="t"/>
          <a:lstStyle/>
          <a:p>
            <a:pPr>
              <a:defRPr/>
            </a:pPr>
            <a:r>
              <a:rPr/>
              <a:t>ウィーン大学：</a:t>
            </a:r>
            <a:r>
              <a:rPr lang="ja-JP" sz="1000" u="none" strike="noStrike" spc="0">
                <a:solidFill>
                  <a:srgbClr val="000000"/>
                </a:solidFill>
                <a:latin typeface="DejaVu Sans"/>
                <a:cs typeface="DejaVu Sans"/>
              </a:rPr>
              <a:t>https://rdm.univie.ac.at/data-stewards-at-the-university/become-a-data-steward/</a:t>
            </a:r>
            <a:endParaRPr sz="1000"/>
          </a:p>
          <a:p>
            <a:pPr>
              <a:defRPr/>
            </a:pPr>
            <a:endParaRPr/>
          </a:p>
          <a:p>
            <a:pPr>
              <a:defRPr/>
            </a:pPr>
            <a:r>
              <a:rPr/>
              <a:t>Essentials 4 Data Support</a:t>
            </a:r>
            <a:endParaRPr/>
          </a:p>
          <a:p>
            <a:pPr>
              <a:defRPr/>
            </a:pPr>
            <a:endParaRPr/>
          </a:p>
          <a:p>
            <a:pPr>
              <a:defRPr/>
            </a:pPr>
            <a:r>
              <a:rPr/>
              <a:t>Data Steward Interest Group: </a:t>
            </a:r>
            <a:r>
              <a:rPr lang="ja-JP" sz="1000" u="sng" strike="noStrike" spc="0">
                <a:solidFill>
                  <a:srgbClr val="0000FF"/>
                </a:solidFill>
                <a:latin typeface="Arial"/>
                <a:cs typeface="Arial"/>
                <a:hlinkClick r:id="rId3" tooltip=""/>
              </a:rPr>
              <a:t>https://tdcc.nl/dsig/</a:t>
            </a:r>
            <a:endParaRPr sz="1000"/>
          </a:p>
          <a:p>
            <a:pPr>
              <a:defRPr/>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351119892"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3023199"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617779988" name=""/>
          <p:cNvSpPr txBox="1"/>
          <p:nvPr>
            <p:ph type="body" idx="4294967295"/>
          </p:nvPr>
        </p:nvSpPr>
        <p:spPr bwMode="auto">
          <a:xfrm>
            <a:off x="755951" y="5079280"/>
            <a:ext cx="6047619" cy="4809297"/>
          </a:xfrm>
          <a:prstGeom prst="rect">
            <a:avLst/>
          </a:prstGeom>
          <a:noFill/>
          <a:ln>
            <a:noFill/>
          </a:ln>
          <a:effectLst/>
        </p:spPr>
        <p:txBody>
          <a:bodyPr anchor="t"/>
          <a:lstStyle/>
          <a:p>
            <a:pPr>
              <a:defRPr/>
            </a:pPr>
            <a:r>
              <a:rPr strike="noStrike"/>
              <a:t>科研費DMPガイド：</a:t>
            </a:r>
            <a:endParaRPr/>
          </a:p>
          <a:p>
            <a:pPr>
              <a:defRPr/>
            </a:pPr>
            <a:r>
              <a:rPr lang="ja-JP" sz="1000" u="sng" spc="0">
                <a:solidFill>
                  <a:srgbClr val="0000FF"/>
                </a:solidFill>
                <a:latin typeface="Arial"/>
                <a:cs typeface="Arial"/>
                <a:hlinkClick r:id="rId3" tooltip=""/>
              </a:rPr>
              <a:t>https://www.jsps.go.jp/j-grantsinaid/01_seido/10_datamanagement/</a:t>
            </a:r>
            <a:endParaRPr sz="1000"/>
          </a:p>
          <a:p>
            <a:pPr>
              <a:defRPr/>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338347293" name=""/>
          <p:cNvSpPr txBox="1"/>
          <p:nvPr>
            <p:ph type="body" idx="4294967295"/>
          </p:nvPr>
        </p:nvSpPr>
        <p:spPr bwMode="auto">
          <a:xfrm>
            <a:off x="755951" y="5079280"/>
            <a:ext cx="6047619" cy="4809297"/>
          </a:xfrm>
          <a:prstGeom prst="rect">
            <a:avLst/>
          </a:prstGeom>
          <a:noFill/>
          <a:ln>
            <a:noFill/>
          </a:ln>
          <a:effectLst/>
        </p:spPr>
        <p:txBody>
          <a:bodyPr anchor="t"/>
          <a:lstStyle/>
          <a:p>
            <a:pPr>
              <a:defRPr/>
            </a:pPr>
            <a:r>
              <a:rPr strike="noStrike"/>
              <a:t>科研費DMPガイド：</a:t>
            </a:r>
            <a:endParaRPr/>
          </a:p>
          <a:p>
            <a:pPr>
              <a:defRPr/>
            </a:pPr>
            <a:r>
              <a:rPr lang="ja-JP" sz="1000" u="sng" spc="0">
                <a:solidFill>
                  <a:srgbClr val="0000FF"/>
                </a:solidFill>
                <a:latin typeface="Arial"/>
                <a:cs typeface="Arial"/>
                <a:hlinkClick r:id="rId3" tooltip=""/>
              </a:rPr>
              <a:t>https://www.jsps.go.jp/j-grantsinaid/01_seido/10_datamanagement/</a:t>
            </a:r>
            <a:endParaRPr sz="1000"/>
          </a:p>
          <a:p>
            <a:pPr>
              <a:defRPr/>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060622553" name=""/>
          <p:cNvSpPr txBox="1"/>
          <p:nvPr>
            <p:ph type="body" idx="4294967295"/>
          </p:nvPr>
        </p:nvSpPr>
        <p:spPr bwMode="auto">
          <a:xfrm>
            <a:off x="755951" y="5079280"/>
            <a:ext cx="6047619" cy="4809297"/>
          </a:xfrm>
          <a:prstGeom prst="rect">
            <a:avLst/>
          </a:prstGeom>
          <a:noFill/>
          <a:ln>
            <a:noFill/>
          </a:ln>
          <a:effectLst/>
        </p:spPr>
        <p:txBody>
          <a:bodyPr anchor="t"/>
          <a:lstStyle/>
          <a:p>
            <a:pPr>
              <a:defRPr/>
            </a:pPr>
            <a:r>
              <a:rPr strike="noStrike"/>
              <a:t>科研費DMPガイド：</a:t>
            </a:r>
            <a:endParaRPr/>
          </a:p>
          <a:p>
            <a:pPr>
              <a:defRPr/>
            </a:pPr>
            <a:r>
              <a:rPr lang="ja-JP" sz="1000" u="sng" spc="0">
                <a:solidFill>
                  <a:srgbClr val="0000FF"/>
                </a:solidFill>
                <a:latin typeface="Arial"/>
                <a:cs typeface="Arial"/>
                <a:hlinkClick r:id="rId3" tooltip=""/>
              </a:rPr>
              <a:t>https://www.jsps.go.jp/j-grantsinaid/01_seido/10_datamanagement/</a:t>
            </a:r>
            <a:endParaRPr sz="1000"/>
          </a:p>
          <a:p>
            <a:pPr>
              <a:defRPr/>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58655740" name="Slide Image Placeholder 1"/>
          <p:cNvSpPr txBox="1"/>
          <p:nvPr>
            <p:ph type="sldImg" idx="4294967295"/>
          </p:nvPr>
        </p:nvSpPr>
        <p:spPr bwMode="auto">
          <a:xfrm>
            <a:off x="0" y="0"/>
            <a:ext cx="12700" cy="12700"/>
          </a:xfrm>
          <a:prstGeom prst="rect">
            <a:avLst/>
          </a:prstGeom>
          <a:noFill/>
          <a:ln>
            <a:noFill/>
          </a:ln>
          <a:effectLst/>
        </p:spPr>
        <p:txBody>
          <a:bodyPr wrap="none" anchor="t">
            <a:spAutoFit/>
          </a:bodyPr>
          <a:lstStyle/>
          <a:p>
            <a:pPr>
              <a:defRPr/>
            </a:pPr>
            <a:endParaRPr/>
          </a:p>
        </p:txBody>
      </p:sp>
      <p:sp>
        <p:nvSpPr>
          <p:cNvPr id="1377167675" name="Notes Placeholder 2"/>
          <p:cNvSpPr txBox="1"/>
          <p:nvPr>
            <p:ph type="body" idx="4294967295"/>
          </p:nvPr>
        </p:nvSpPr>
        <p:spPr bwMode="auto">
          <a:xfrm>
            <a:off x="0" y="0"/>
            <a:ext cx="12700" cy="12700"/>
          </a:xfrm>
          <a:prstGeom prst="rect">
            <a:avLst/>
          </a:prstGeom>
          <a:noFill/>
          <a:ln>
            <a:noFill/>
          </a:ln>
          <a:effectLst/>
        </p:spPr>
        <p:txBody>
          <a:bodyPr wrap="none" anchor="t">
            <a:spAutoFit/>
          </a:bodyPr>
          <a:lstStyle/>
          <a:p>
            <a:pPr>
              <a:defRPr/>
            </a:pPr>
            <a:endParaRPr/>
          </a:p>
        </p:txBody>
      </p:sp>
      <p:sp>
        <p:nvSpPr>
          <p:cNvPr id="1986155872" name="Slide Number Placeholder 3"/>
          <p:cNvSpPr txBox="1"/>
          <p:nvPr>
            <p:ph type="sldNum" sz="quarter" idx="4294967295"/>
          </p:nvPr>
        </p:nvSpPr>
        <p:spPr bwMode="auto">
          <a:xfrm>
            <a:off x="0" y="0"/>
            <a:ext cx="12700" cy="12700"/>
          </a:xfrm>
          <a:prstGeom prst="rect">
            <a:avLst/>
          </a:prstGeom>
          <a:noFill/>
          <a:ln>
            <a:noFill/>
          </a:ln>
          <a:effectLst/>
        </p:spPr>
        <p:txBody>
          <a:bodyPr wrap="none" anchor="t">
            <a:spAutoFit/>
          </a:bodyPr>
          <a:lstStyle/>
          <a:p>
            <a:pPr>
              <a:defRPr/>
            </a:pPr>
            <a:fld id="{5CC2A059-B141-45A7-B910-B096D6D06820}" type="slidenum">
              <a:rPr/>
              <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479495930"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489518210"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503174402"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663166649"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656028908" name="Slide Image Placeholder 1"/>
          <p:cNvSpPr txBox="1"/>
          <p:nvPr>
            <p:ph type="sldImg" idx="4294967295"/>
          </p:nvPr>
        </p:nvSpPr>
        <p:spPr bwMode="auto">
          <a:xfrm>
            <a:off x="0" y="0"/>
            <a:ext cx="12700" cy="12700"/>
          </a:xfrm>
          <a:prstGeom prst="rect">
            <a:avLst/>
          </a:prstGeom>
          <a:noFill/>
          <a:ln>
            <a:noFill/>
          </a:ln>
          <a:effectLst/>
        </p:spPr>
        <p:txBody>
          <a:bodyPr wrap="none" anchor="t">
            <a:spAutoFit/>
          </a:bodyPr>
          <a:lstStyle/>
          <a:p>
            <a:pPr>
              <a:defRPr/>
            </a:pPr>
            <a:endParaRPr/>
          </a:p>
        </p:txBody>
      </p:sp>
      <p:sp>
        <p:nvSpPr>
          <p:cNvPr id="576041455" name="Notes Placeholder 2"/>
          <p:cNvSpPr txBox="1"/>
          <p:nvPr>
            <p:ph type="body" idx="4294967295"/>
          </p:nvPr>
        </p:nvSpPr>
        <p:spPr bwMode="auto">
          <a:xfrm>
            <a:off x="0" y="0"/>
            <a:ext cx="12700" cy="12700"/>
          </a:xfrm>
          <a:prstGeom prst="rect">
            <a:avLst/>
          </a:prstGeom>
          <a:noFill/>
          <a:ln>
            <a:noFill/>
          </a:ln>
          <a:effectLst/>
        </p:spPr>
        <p:txBody>
          <a:bodyPr wrap="none" anchor="t">
            <a:spAutoFit/>
          </a:bodyPr>
          <a:lstStyle/>
          <a:p>
            <a:pPr>
              <a:defRPr/>
            </a:pPr>
            <a:endParaRPr/>
          </a:p>
        </p:txBody>
      </p:sp>
      <p:sp>
        <p:nvSpPr>
          <p:cNvPr id="1353614483" name="Slide Number Placeholder 3"/>
          <p:cNvSpPr txBox="1"/>
          <p:nvPr>
            <p:ph type="sldNum" sz="quarter" idx="4294967295"/>
          </p:nvPr>
        </p:nvSpPr>
        <p:spPr bwMode="auto">
          <a:xfrm>
            <a:off x="0" y="0"/>
            <a:ext cx="12700" cy="12700"/>
          </a:xfrm>
          <a:prstGeom prst="rect">
            <a:avLst/>
          </a:prstGeom>
          <a:noFill/>
          <a:ln>
            <a:noFill/>
          </a:ln>
          <a:effectLst/>
        </p:spPr>
        <p:txBody>
          <a:bodyPr wrap="none" anchor="t">
            <a:spAutoFit/>
          </a:bodyPr>
          <a:lstStyle/>
          <a:p>
            <a:pPr>
              <a:defRPr/>
            </a:pPr>
            <a:fld id="{5CC2A059-B141-45A7-B910-B096D6D06820}" type="slidenum">
              <a:rPr/>
              <a:t/>
            </a:fld>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70574883" name="Slide Image Placeholder 1"/>
          <p:cNvSpPr txBox="1"/>
          <p:nvPr>
            <p:ph type="sldImg" idx="4294967295"/>
          </p:nvPr>
        </p:nvSpPr>
        <p:spPr bwMode="auto">
          <a:xfrm>
            <a:off x="0" y="0"/>
            <a:ext cx="12700" cy="12700"/>
          </a:xfrm>
          <a:prstGeom prst="rect">
            <a:avLst/>
          </a:prstGeom>
          <a:noFill/>
          <a:ln>
            <a:noFill/>
          </a:ln>
          <a:effectLst/>
        </p:spPr>
        <p:txBody>
          <a:bodyPr wrap="none" anchor="t">
            <a:spAutoFit/>
          </a:bodyPr>
          <a:lstStyle/>
          <a:p>
            <a:pPr>
              <a:defRPr/>
            </a:pPr>
            <a:endParaRPr/>
          </a:p>
        </p:txBody>
      </p:sp>
      <p:sp>
        <p:nvSpPr>
          <p:cNvPr id="2069665104" name="Notes Placeholder 2"/>
          <p:cNvSpPr txBox="1"/>
          <p:nvPr>
            <p:ph type="body" idx="4294967295"/>
          </p:nvPr>
        </p:nvSpPr>
        <p:spPr bwMode="auto">
          <a:xfrm>
            <a:off x="0" y="0"/>
            <a:ext cx="12700" cy="12700"/>
          </a:xfrm>
          <a:prstGeom prst="rect">
            <a:avLst/>
          </a:prstGeom>
          <a:noFill/>
          <a:ln>
            <a:noFill/>
          </a:ln>
          <a:effectLst/>
        </p:spPr>
        <p:txBody>
          <a:bodyPr wrap="none" anchor="t">
            <a:spAutoFit/>
          </a:bodyPr>
          <a:lstStyle/>
          <a:p>
            <a:pPr>
              <a:defRPr/>
            </a:pPr>
            <a:endParaRPr/>
          </a:p>
        </p:txBody>
      </p:sp>
      <p:sp>
        <p:nvSpPr>
          <p:cNvPr id="571769659" name="Slide Number Placeholder 3"/>
          <p:cNvSpPr txBox="1"/>
          <p:nvPr>
            <p:ph type="sldNum" sz="quarter" idx="4294967295"/>
          </p:nvPr>
        </p:nvSpPr>
        <p:spPr bwMode="auto">
          <a:xfrm>
            <a:off x="0" y="0"/>
            <a:ext cx="12700" cy="12700"/>
          </a:xfrm>
          <a:prstGeom prst="rect">
            <a:avLst/>
          </a:prstGeom>
          <a:noFill/>
          <a:ln>
            <a:noFill/>
          </a:ln>
          <a:effectLst/>
        </p:spPr>
        <p:txBody>
          <a:bodyPr wrap="none" anchor="t">
            <a:spAutoFit/>
          </a:bodyPr>
          <a:lstStyle/>
          <a:p>
            <a:pPr>
              <a:defRPr/>
            </a:pPr>
            <a:fld id="{5CC2A059-B141-45A7-B910-B096D6D06820}" type="slidenum">
              <a:rPr/>
              <a:t/>
            </a:fld>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20729733" name="Slide Image Placeholder 1"/>
          <p:cNvSpPr txBox="1"/>
          <p:nvPr>
            <p:ph type="sldImg" idx="4294967295"/>
          </p:nvPr>
        </p:nvSpPr>
        <p:spPr bwMode="auto">
          <a:xfrm>
            <a:off x="0" y="0"/>
            <a:ext cx="12700" cy="12700"/>
          </a:xfrm>
          <a:prstGeom prst="rect">
            <a:avLst/>
          </a:prstGeom>
          <a:noFill/>
          <a:ln>
            <a:noFill/>
          </a:ln>
          <a:effectLst/>
        </p:spPr>
        <p:txBody>
          <a:bodyPr wrap="none" anchor="t">
            <a:spAutoFit/>
          </a:bodyPr>
          <a:lstStyle/>
          <a:p>
            <a:pPr>
              <a:defRPr/>
            </a:pPr>
            <a:endParaRPr/>
          </a:p>
        </p:txBody>
      </p:sp>
      <p:sp>
        <p:nvSpPr>
          <p:cNvPr id="860283621" name="Notes Placeholder 2"/>
          <p:cNvSpPr txBox="1"/>
          <p:nvPr>
            <p:ph type="body" idx="4294967295"/>
          </p:nvPr>
        </p:nvSpPr>
        <p:spPr bwMode="auto">
          <a:xfrm>
            <a:off x="0" y="0"/>
            <a:ext cx="12700" cy="12700"/>
          </a:xfrm>
          <a:prstGeom prst="rect">
            <a:avLst/>
          </a:prstGeom>
          <a:noFill/>
          <a:ln>
            <a:noFill/>
          </a:ln>
          <a:effectLst/>
        </p:spPr>
        <p:txBody>
          <a:bodyPr wrap="none" anchor="t">
            <a:spAutoFit/>
          </a:bodyPr>
          <a:lstStyle/>
          <a:p>
            <a:pPr>
              <a:defRPr/>
            </a:pPr>
            <a:endParaRPr/>
          </a:p>
        </p:txBody>
      </p:sp>
      <p:sp>
        <p:nvSpPr>
          <p:cNvPr id="23466266" name="Slide Number Placeholder 3"/>
          <p:cNvSpPr txBox="1"/>
          <p:nvPr>
            <p:ph type="sldNum" sz="quarter" idx="4294967295"/>
          </p:nvPr>
        </p:nvSpPr>
        <p:spPr bwMode="auto">
          <a:xfrm>
            <a:off x="0" y="0"/>
            <a:ext cx="12700" cy="12700"/>
          </a:xfrm>
          <a:prstGeom prst="rect">
            <a:avLst/>
          </a:prstGeom>
          <a:noFill/>
          <a:ln>
            <a:noFill/>
          </a:ln>
          <a:effectLst/>
        </p:spPr>
        <p:txBody>
          <a:bodyPr wrap="none" anchor="t">
            <a:spAutoFit/>
          </a:bodyPr>
          <a:lstStyle/>
          <a:p>
            <a:pPr>
              <a:defRPr/>
            </a:pPr>
            <a:fld id="{5CC2A059-B141-45A7-B910-B096D6D06820}" type="slidenum">
              <a:rPr/>
              <a:t/>
            </a:fld>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558100515" name="Slide Image Placeholder 1"/>
          <p:cNvSpPr txBox="1"/>
          <p:nvPr>
            <p:ph type="sldImg" idx="4294967295"/>
          </p:nvPr>
        </p:nvSpPr>
        <p:spPr bwMode="auto">
          <a:xfrm>
            <a:off x="0" y="0"/>
            <a:ext cx="12700" cy="12700"/>
          </a:xfrm>
          <a:prstGeom prst="rect">
            <a:avLst/>
          </a:prstGeom>
          <a:noFill/>
          <a:ln>
            <a:noFill/>
          </a:ln>
          <a:effectLst/>
        </p:spPr>
        <p:txBody>
          <a:bodyPr wrap="none" anchor="t">
            <a:spAutoFit/>
          </a:bodyPr>
          <a:lstStyle/>
          <a:p>
            <a:pPr>
              <a:defRPr/>
            </a:pPr>
            <a:endParaRPr/>
          </a:p>
        </p:txBody>
      </p:sp>
      <p:sp>
        <p:nvSpPr>
          <p:cNvPr id="1236208949" name="Notes Placeholder 2"/>
          <p:cNvSpPr txBox="1"/>
          <p:nvPr>
            <p:ph type="body" idx="4294967295"/>
          </p:nvPr>
        </p:nvSpPr>
        <p:spPr bwMode="auto">
          <a:xfrm>
            <a:off x="0" y="0"/>
            <a:ext cx="10734523" cy="71995464"/>
          </a:xfrm>
          <a:prstGeom prst="rect">
            <a:avLst/>
          </a:prstGeom>
          <a:noFill/>
          <a:ln>
            <a:noFill/>
          </a:ln>
          <a:effectLst/>
        </p:spPr>
        <p:txBody>
          <a:bodyPr wrap="none" anchor="t">
            <a:spAutoFit/>
          </a:bodyPr>
          <a:lstStyle/>
          <a:p>
            <a:pPr>
              <a:defRPr/>
            </a:pPr>
            <a:r>
              <a:rPr lang="ja-JP" sz="1000" u="none" spc="0">
                <a:solidFill>
                  <a:srgbClr val="000000"/>
                </a:solidFill>
                <a:latin typeface="Arial"/>
                <a:cs typeface="Arial"/>
              </a:rPr>
              <a:t>The strategic goals for the NPOS2030 Multi Annual Plan are based on an open consultation with the entire field and are in line with UNESCO’s Open Science Recommendation. By 2030, the efforts of the NPOS will have led to:</a:t>
            </a:r>
            <a:endParaRPr sz="1000"/>
          </a:p>
          <a:p>
            <a:pPr>
              <a:defRPr/>
            </a:pPr>
            <a:endParaRPr sz="1000"/>
          </a:p>
          <a:p>
            <a:pPr>
              <a:defRPr/>
            </a:pPr>
            <a:r>
              <a:rPr lang="ja-JP" sz="1000" u="none" spc="0">
                <a:solidFill>
                  <a:srgbClr val="000000"/>
                </a:solidFill>
                <a:latin typeface="Arial"/>
                <a:cs typeface="Arial"/>
              </a:rPr>
              <a:t>close collaboration between knowledge institutions, government, industry, and citizens to strengthen the international position of Dutch science and optimise the processes of creating, sharing, and communicating knowledge for the benefit of society; inclusive, efficient, and transparent processes of scientific (co-)creation, evaluation, quality assurance and communication; the removal of barriers to reading and reusing all scientific output, so everyone can access scientific knowledge in a sustainable way and benefit from it; products of and for knowledge creation, like data and software, being findable, accessible, interoperable, and reusable (FAIR), and open in as far regulations allow.</a:t>
            </a:r>
            <a:endParaRPr sz="1000"/>
          </a:p>
          <a:p>
            <a:pPr>
              <a:defRPr/>
            </a:pPr>
            <a:endParaRPr/>
          </a:p>
          <a:p>
            <a:pPr>
              <a:defRPr/>
            </a:pPr>
            <a:endParaRPr/>
          </a:p>
          <a:p>
            <a:pPr>
              <a:defRPr/>
            </a:pPr>
            <a:r>
              <a:rPr strike="noStrike"/>
              <a:t>—-</a:t>
            </a:r>
            <a:endParaRPr/>
          </a:p>
          <a:p>
            <a:pPr>
              <a:defRPr/>
            </a:pPr>
            <a:endParaRPr/>
          </a:p>
          <a:p>
            <a:pPr>
              <a:defRPr/>
            </a:pPr>
            <a:r>
              <a:rPr sz="1000" u="none" strike="noStrike">
                <a:solidFill>
                  <a:srgbClr val="FFFFFF"/>
                </a:solidFill>
                <a:latin typeface="Arial"/>
                <a:cs typeface="Arial"/>
              </a:rPr>
              <a:t>And this is where the data stewards really came in, although as said, for example,</a:t>
            </a:r>
            <a:endParaRPr sz="1000"/>
          </a:p>
          <a:p>
            <a:pPr>
              <a:defRPr/>
            </a:pPr>
            <a:endParaRPr/>
          </a:p>
          <a:p>
            <a:pPr>
              <a:defRPr/>
            </a:pPr>
            <a:r>
              <a:rPr sz="1000" u="none" strike="noStrike">
                <a:solidFill>
                  <a:srgbClr val="FFFFFF"/>
                </a:solidFill>
                <a:latin typeface="Arial"/>
                <a:cs typeface="Arial"/>
              </a:rPr>
              <a:t>TUDelft already had quite a lot of them before that: Make Open Science easy through Support &amp; Training.</a:t>
            </a:r>
            <a:endParaRPr sz="1000"/>
          </a:p>
          <a:p>
            <a:pPr>
              <a:defRPr/>
            </a:pPr>
            <a:endParaRPr sz="1000"/>
          </a:p>
          <a:p>
            <a:pPr>
              <a:defRPr/>
            </a:pPr>
            <a:r>
              <a:rPr sz="1000" u="none" strike="noStrike">
                <a:solidFill>
                  <a:srgbClr val="FFFFFF"/>
                </a:solidFill>
                <a:latin typeface="Arial"/>
                <a:cs typeface="Arial"/>
              </a:rPr>
              <a:t>Researchers, teachers, and students should be familiar with the skills and knowledge to engage in Open Science, and with the support provided by data stewards and research software engineers, data competence centres, and citizen science knowledge centres, to fulfil the ambitions of Open Science.</a:t>
            </a:r>
            <a:endParaRPr sz="1000"/>
          </a:p>
          <a:p>
            <a:pPr>
              <a:defRPr/>
            </a:pPr>
            <a:r>
              <a:rPr sz="1000" u="none" strike="noStrike">
                <a:solidFill>
                  <a:srgbClr val="FFFFFF"/>
                </a:solidFill>
                <a:latin typeface="Arial"/>
                <a:cs typeface="Arial"/>
              </a:rPr>
              <a:t>Open Science values and practices should be embedded in research groups and educational curricula, and incorporated into policies, similar to the University Teaching Qualification (UTQ/BKO), to “facilitate and accelerate the transition that simultaneously realigns research and education and empowers students for a transformative role after graduation.”8</a:t>
            </a:r>
            <a:endParaRPr sz="1000"/>
          </a:p>
          <a:p>
            <a:pPr>
              <a:defRPr/>
            </a:pPr>
            <a:r>
              <a:rPr sz="1000" u="none" strike="noStrike">
                <a:solidFill>
                  <a:srgbClr val="FFFFFF"/>
                </a:solidFill>
                <a:latin typeface="Arial"/>
                <a:cs typeface="Arial"/>
              </a:rPr>
              <a:t>This requires professionalisation of current scientific, support, and teaching staff, and the emergence of new roles like data stewards and research software engineers. Furthermore, the training capacity and training materials on relevant topics should be increased.</a:t>
            </a:r>
            <a:endParaRPr sz="1000"/>
          </a:p>
          <a:p>
            <a:pPr>
              <a:defRPr/>
            </a:pPr>
            <a:r>
              <a:rPr sz="1000" u="none" strike="noStrike">
                <a:solidFill>
                  <a:srgbClr val="FFFFFF"/>
                </a:solidFill>
                <a:latin typeface="Arial"/>
                <a:cs typeface="Arial"/>
              </a:rPr>
              <a:t>Collaboration at a national level and a common training framework for skills and knowledge are key to ensure the effective use of teaching capacity and new resources.</a:t>
            </a:r>
            <a:br>
              <a:rPr strike="noStrike"/>
            </a:br>
            <a:endParaRPr sz="1000"/>
          </a:p>
        </p:txBody>
      </p:sp>
      <p:sp>
        <p:nvSpPr>
          <p:cNvPr id="1699149091" name="Slide Number Placeholder 3"/>
          <p:cNvSpPr txBox="1"/>
          <p:nvPr>
            <p:ph type="sldNum" sz="quarter" idx="4294967295"/>
          </p:nvPr>
        </p:nvSpPr>
        <p:spPr bwMode="auto">
          <a:xfrm>
            <a:off x="0" y="0"/>
            <a:ext cx="12700" cy="12700"/>
          </a:xfrm>
          <a:prstGeom prst="rect">
            <a:avLst/>
          </a:prstGeom>
          <a:noFill/>
          <a:ln>
            <a:noFill/>
          </a:ln>
          <a:effectLst/>
        </p:spPr>
        <p:txBody>
          <a:bodyPr wrap="none" anchor="t">
            <a:spAutoFit/>
          </a:bodyPr>
          <a:lstStyle/>
          <a:p>
            <a:pPr>
              <a:defRPr/>
            </a:pPr>
            <a:fld id="{5CC2A059-B141-45A7-B910-B096D6D06820}" type="slidenum">
              <a:rPr/>
              <a:t/>
            </a:fld>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844088590" name="Slide Image Placeholder 1"/>
          <p:cNvSpPr txBox="1"/>
          <p:nvPr>
            <p:ph type="sldImg" idx="4294967295"/>
          </p:nvPr>
        </p:nvSpPr>
        <p:spPr bwMode="auto">
          <a:xfrm>
            <a:off x="0" y="0"/>
            <a:ext cx="12700" cy="12700"/>
          </a:xfrm>
          <a:prstGeom prst="rect">
            <a:avLst/>
          </a:prstGeom>
          <a:noFill/>
          <a:ln>
            <a:noFill/>
          </a:ln>
          <a:effectLst/>
        </p:spPr>
        <p:txBody>
          <a:bodyPr wrap="none" anchor="t">
            <a:spAutoFit/>
          </a:bodyPr>
          <a:lstStyle/>
          <a:p>
            <a:pPr>
              <a:defRPr/>
            </a:pPr>
            <a:endParaRPr/>
          </a:p>
        </p:txBody>
      </p:sp>
      <p:sp>
        <p:nvSpPr>
          <p:cNvPr id="1334199504" name="Notes Placeholder 2"/>
          <p:cNvSpPr txBox="1"/>
          <p:nvPr>
            <p:ph type="body" idx="4294967295"/>
          </p:nvPr>
        </p:nvSpPr>
        <p:spPr bwMode="auto">
          <a:xfrm>
            <a:off x="0" y="0"/>
            <a:ext cx="12700" cy="12700"/>
          </a:xfrm>
          <a:prstGeom prst="rect">
            <a:avLst/>
          </a:prstGeom>
          <a:noFill/>
          <a:ln>
            <a:noFill/>
          </a:ln>
          <a:effectLst/>
        </p:spPr>
        <p:txBody>
          <a:bodyPr wrap="none" anchor="t">
            <a:spAutoFit/>
          </a:bodyPr>
          <a:lstStyle/>
          <a:p>
            <a:pPr>
              <a:defRPr/>
            </a:pPr>
            <a:r>
              <a:rPr lang="en-US" sz="1000" u="none" strike="noStrike" spc="0">
                <a:solidFill>
                  <a:srgbClr val="000000"/>
                </a:solidFill>
                <a:latin typeface="Arial"/>
                <a:cs typeface="Arial"/>
              </a:rPr>
              <a:t>Jetten, M. (2025, September 18). E4DS 2025 RDNL training: FAIR data stewardship. The need for capacity building &amp; the role of communities. Zenodo. https://doi.org/10.5281/zenodo.17152944</a:t>
            </a:r>
            <a:endParaRPr sz="1000"/>
          </a:p>
        </p:txBody>
      </p:sp>
      <p:sp>
        <p:nvSpPr>
          <p:cNvPr id="931911294" name="Slide Number Placeholder 3"/>
          <p:cNvSpPr txBox="1"/>
          <p:nvPr>
            <p:ph type="sldNum" sz="quarter" idx="4294967295"/>
          </p:nvPr>
        </p:nvSpPr>
        <p:spPr bwMode="auto">
          <a:xfrm>
            <a:off x="0" y="0"/>
            <a:ext cx="12700" cy="12700"/>
          </a:xfrm>
          <a:prstGeom prst="rect">
            <a:avLst/>
          </a:prstGeom>
          <a:noFill/>
          <a:ln>
            <a:noFill/>
          </a:ln>
          <a:effectLst/>
        </p:spPr>
        <p:txBody>
          <a:bodyPr wrap="none" anchor="t">
            <a:spAutoFit/>
          </a:bodyPr>
          <a:lstStyle/>
          <a:p>
            <a:pPr>
              <a:defRPr/>
            </a:pPr>
            <a:fld id="{5CC2A059-B141-45A7-B910-B096D6D06820}" type="slidenum">
              <a:rPr/>
              <a:t/>
            </a:fld>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046224888"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35243683" name=""/>
          <p:cNvSpPr txBox="1"/>
          <p:nvPr>
            <p:ph type="body" idx="4294967295"/>
          </p:nvPr>
        </p:nvSpPr>
        <p:spPr bwMode="auto">
          <a:xfrm>
            <a:off x="755951" y="5079280"/>
            <a:ext cx="6047619" cy="4809297"/>
          </a:xfrm>
          <a:prstGeom prst="rect">
            <a:avLst/>
          </a:prstGeom>
          <a:noFill/>
          <a:ln>
            <a:noFill/>
          </a:ln>
          <a:effectLst/>
        </p:spPr>
        <p:txBody>
          <a:bodyPr anchor="t"/>
          <a:lstStyle/>
          <a:p>
            <a:pPr>
              <a:defRPr/>
            </a:pPr>
            <a:r>
              <a:rPr strike="noStrike"/>
              <a:t>National Plan Open Science - </a:t>
            </a:r>
            <a:r>
              <a:rPr lang="ja-JP" sz="1000" u="none" spc="0">
                <a:solidFill>
                  <a:srgbClr val="000000"/>
                </a:solidFill>
                <a:latin typeface="Arial"/>
                <a:cs typeface="Arial"/>
              </a:rPr>
              <a:t>National Platform Open Science</a:t>
            </a:r>
            <a:r>
              <a:rPr strike="noStrike"/>
              <a:t> (NPOS)</a:t>
            </a:r>
            <a:endParaRPr sz="1000"/>
          </a:p>
          <a:p>
            <a:pPr>
              <a:defRPr/>
            </a:pPr>
            <a:endParaRPr/>
          </a:p>
          <a:p>
            <a:pPr>
              <a:defRPr/>
            </a:pPr>
            <a:r>
              <a:rPr strike="noStrike"/>
              <a:t>Wikipedia: </a:t>
            </a:r>
            <a:r>
              <a:rPr u="sng" strike="noStrike">
                <a:solidFill>
                  <a:srgbClr val="0000FF"/>
                </a:solidFill>
                <a:hlinkClick r:id="rId3" tooltip=""/>
              </a:rPr>
              <a:t>National Platform Open Science</a:t>
            </a:r>
            <a:endParaRPr/>
          </a:p>
          <a:p>
            <a:pPr>
              <a:defRPr/>
            </a:pPr>
            <a:endParaRPr/>
          </a:p>
          <a:p>
            <a:pPr>
              <a:defRPr/>
            </a:pPr>
            <a:r>
              <a:rPr strike="noStrike"/>
              <a:t>”</a:t>
            </a:r>
            <a:r>
              <a:rPr sz="1000" u="none" strike="noStrike">
                <a:solidFill>
                  <a:srgbClr val="FFFFFF"/>
                </a:solidFill>
                <a:latin typeface="Arial"/>
                <a:cs typeface="Arial"/>
              </a:rPr>
              <a:t>Open science invites a broader set of evaluation criteria than just research output and research quality, including, for example, the quality of education, valorisation, leadership and good data stewardship</a:t>
            </a:r>
            <a:r>
              <a:rPr strike="noStrike"/>
              <a:t>.”</a:t>
            </a:r>
            <a:endParaRPr sz="100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792854543"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600642193" name=""/>
          <p:cNvSpPr txBox="1"/>
          <p:nvPr>
            <p:ph type="body" idx="4294967295"/>
          </p:nvPr>
        </p:nvSpPr>
        <p:spPr bwMode="auto">
          <a:xfrm>
            <a:off x="755951" y="5079280"/>
            <a:ext cx="6047619" cy="4809297"/>
          </a:xfrm>
          <a:prstGeom prst="rect">
            <a:avLst/>
          </a:prstGeom>
          <a:noFill/>
          <a:ln>
            <a:noFill/>
          </a:ln>
          <a:effectLst/>
        </p:spPr>
        <p:txBody>
          <a:bodyPr anchor="t"/>
          <a:lstStyle/>
          <a:p>
            <a:pPr>
              <a:defRPr/>
            </a:pPr>
            <a:r>
              <a:rPr lang="ja-JP" sz="1000" u="none" spc="0">
                <a:solidFill>
                  <a:srgbClr val="000000"/>
                </a:solidFill>
                <a:latin typeface="Arial"/>
                <a:cs typeface="Arial"/>
              </a:rPr>
              <a:t>“...well budgeted data </a:t>
            </a:r>
            <a:r>
              <a:rPr lang="ja-JP" sz="1000" u="none" spc="0">
                <a:solidFill>
                  <a:srgbClr val="000000"/>
                </a:solidFill>
                <a:latin typeface="Arial"/>
                <a:cs typeface="Arial"/>
              </a:rPr>
              <a:t>stewardship plans should be made mandatory and we expect that on average about 5% of </a:t>
            </a:r>
            <a:r>
              <a:rPr lang="ja-JP" sz="1000" u="none" spc="0">
                <a:solidFill>
                  <a:srgbClr val="000000"/>
                </a:solidFill>
                <a:latin typeface="Arial"/>
                <a:cs typeface="Arial"/>
              </a:rPr>
              <a:t>research expenditure should be spent on properly managing and stewarding data.”</a:t>
            </a:r>
            <a:br>
              <a:rPr strike="noStrike"/>
            </a:br>
            <a:r>
              <a:rPr lang="ja-JP" sz="1000" u="sng" spc="0">
                <a:solidFill>
                  <a:srgbClr val="0000FF"/>
                </a:solidFill>
                <a:latin typeface="Arial"/>
                <a:cs typeface="Arial"/>
                <a:hlinkClick r:id="rId3" tooltip=""/>
              </a:rPr>
              <a:t>https://web.archive.org/web/20190114225103/https://ec.europa.eu/research/openscience/pdf/realising_the_european_open_science_cloud_2016.pdf</a:t>
            </a:r>
            <a:endParaRPr sz="1000"/>
          </a:p>
          <a:p>
            <a:pPr>
              <a:defRPr/>
            </a:pPr>
            <a:endParaRPr sz="1000"/>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851850296"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560907808"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869641886"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047203483"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1251240112" name="Slide Image Placeholder 1"/>
          <p:cNvSpPr txBox="1"/>
          <p:nvPr>
            <p:ph type="sldImg" idx="4294967295"/>
          </p:nvPr>
        </p:nvSpPr>
        <p:spPr bwMode="auto">
          <a:xfrm>
            <a:off x="0" y="0"/>
            <a:ext cx="12700" cy="12700"/>
          </a:xfrm>
          <a:prstGeom prst="rect">
            <a:avLst/>
          </a:prstGeom>
          <a:noFill/>
          <a:ln>
            <a:noFill/>
          </a:ln>
          <a:effectLst/>
        </p:spPr>
        <p:txBody>
          <a:bodyPr wrap="none" anchor="t">
            <a:spAutoFit/>
          </a:bodyPr>
          <a:lstStyle/>
          <a:p>
            <a:pPr>
              <a:defRPr/>
            </a:pPr>
            <a:endParaRPr/>
          </a:p>
        </p:txBody>
      </p:sp>
      <p:sp>
        <p:nvSpPr>
          <p:cNvPr id="959064874" name="Notes Placeholder 2"/>
          <p:cNvSpPr txBox="1"/>
          <p:nvPr>
            <p:ph type="body" idx="4294967295"/>
          </p:nvPr>
        </p:nvSpPr>
        <p:spPr bwMode="auto">
          <a:xfrm>
            <a:off x="0" y="0"/>
            <a:ext cx="8571060" cy="71995464"/>
          </a:xfrm>
          <a:prstGeom prst="rect">
            <a:avLst/>
          </a:prstGeom>
          <a:noFill/>
          <a:ln>
            <a:noFill/>
          </a:ln>
          <a:effectLst/>
        </p:spPr>
        <p:txBody>
          <a:bodyPr wrap="none" anchor="t">
            <a:spAutoFit/>
          </a:bodyPr>
          <a:lstStyle/>
          <a:p>
            <a:pPr>
              <a:defRPr/>
            </a:pPr>
            <a:endParaRPr/>
          </a:p>
        </p:txBody>
      </p:sp>
      <p:sp>
        <p:nvSpPr>
          <p:cNvPr id="723472065" name="Slide Number Placeholder 3"/>
          <p:cNvSpPr txBox="1"/>
          <p:nvPr>
            <p:ph type="sldNum" sz="quarter" idx="4294967295"/>
          </p:nvPr>
        </p:nvSpPr>
        <p:spPr bwMode="auto">
          <a:xfrm>
            <a:off x="0" y="0"/>
            <a:ext cx="12700" cy="12700"/>
          </a:xfrm>
          <a:prstGeom prst="rect">
            <a:avLst/>
          </a:prstGeom>
          <a:noFill/>
          <a:ln>
            <a:noFill/>
          </a:ln>
          <a:effectLst/>
        </p:spPr>
        <p:txBody>
          <a:bodyPr wrap="none" anchor="t">
            <a:spAutoFit/>
          </a:bodyPr>
          <a:lstStyle/>
          <a:p>
            <a:pPr marL="0" marR="0" indent="0" algn="r">
              <a:lnSpc>
                <a:spcPct val="100000"/>
              </a:lnSpc>
              <a:spcBef>
                <a:spcPts val="0"/>
              </a:spcBef>
              <a:spcAft>
                <a:spcPts val="0"/>
              </a:spcAft>
              <a:defRPr/>
            </a:pPr>
            <a:fld id="{5CC2A059-B141-45A7-B910-B096D6D06820}" type="slidenum">
              <a:rPr/>
              <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cSld name="">
    <p:spTree>
      <p:nvGrpSpPr>
        <p:cNvPr id="1" name=""/>
        <p:cNvGrpSpPr/>
        <p:nvPr/>
      </p:nvGrpSpPr>
      <p:grpSpPr bwMode="auto">
        <a:xfrm>
          <a:off x="0" y="0"/>
          <a:ext cx="0" cy="0"/>
          <a:chOff x="0" y="0"/>
          <a:chExt cx="0" cy="0"/>
        </a:xfrm>
      </p:grpSpPr>
      <p:sp>
        <p:nvSpPr>
          <p:cNvPr id="2082741463" name=""/>
          <p:cNvSpPr txBox="1"/>
          <p:nvPr>
            <p:ph type="body" idx="4294967295"/>
          </p:nvPr>
        </p:nvSpPr>
        <p:spPr bwMode="auto">
          <a:xfrm>
            <a:off x="755951" y="5079280"/>
            <a:ext cx="6047619" cy="4809297"/>
          </a:xfrm>
          <a:prstGeom prst="rect">
            <a:avLst/>
          </a:prstGeom>
          <a:noFill/>
          <a:ln>
            <a:noFill/>
          </a:ln>
          <a:effectLst/>
        </p:spPr>
        <p:txBody>
          <a:bodyPr anchor="t"/>
          <a:lstStyle/>
          <a:p>
            <a:pPr>
              <a:defRPr/>
            </a:pPr>
            <a:endParaRP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userDrawn="1">
  <p:cSld name="__________Default">
    <p:spTree>
      <p:nvGrpSpPr>
        <p:cNvPr id="1" name=""/>
        <p:cNvGrpSpPr/>
        <p:nvPr/>
      </p:nvGrpSpPr>
      <p:grpSpPr bwMode="auto">
        <a:xfrm>
          <a:off x="0" y="0"/>
          <a:ext cx="0" cy="0"/>
          <a:chOff x="0" y="0"/>
          <a:chExt cx="0" cy="0"/>
        </a:xfrm>
      </p:grpSpPr>
      <p:sp>
        <p:nvSpPr>
          <p:cNvPr id="1189419650" name="place_holder"/>
          <p:cNvSpPr txBox="1"/>
          <p:nvPr>
            <p:ph type="title" idx="4294967295"/>
          </p:nvPr>
        </p:nvSpPr>
        <p:spPr bwMode="auto">
          <a:xfrm>
            <a:off x="740833" y="627440"/>
            <a:ext cx="8607057" cy="1262440"/>
          </a:xfrm>
        </p:spPr>
        <p:txBody>
          <a:bodyPr/>
          <a:lstStyle/>
          <a:p>
            <a:pPr>
              <a:defRPr/>
            </a:pPr>
            <a:endParaRPr/>
          </a:p>
        </p:txBody>
      </p:sp>
      <p:sp>
        <p:nvSpPr>
          <p:cNvPr id="505941809" name="place_holder"/>
          <p:cNvSpPr txBox="1"/>
          <p:nvPr>
            <p:ph type="body" idx="4294967295"/>
          </p:nvPr>
        </p:nvSpPr>
        <p:spPr bwMode="auto">
          <a:xfrm>
            <a:off x="740833" y="2101547"/>
            <a:ext cx="8607057" cy="4762500"/>
          </a:xfrm>
        </p:spPr>
        <p:txBody>
          <a:bodyPr/>
          <a:lstStyle/>
          <a:p>
            <a:pPr>
              <a:defRPr/>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userDrawn="1">
  <p:cSld name="__________Default2">
    <p:spTree>
      <p:nvGrpSpPr>
        <p:cNvPr id="1" name=""/>
        <p:cNvGrpSpPr/>
        <p:nvPr/>
      </p:nvGrpSpPr>
      <p:grpSpPr bwMode="auto">
        <a:xfrm>
          <a:off x="0" y="0"/>
          <a:ext cx="0" cy="0"/>
          <a:chOff x="0" y="0"/>
          <a:chExt cx="0" cy="0"/>
        </a:xfrm>
      </p:grpSpPr>
      <p:sp>
        <p:nvSpPr>
          <p:cNvPr id="1794705287" name="place_holder"/>
          <p:cNvSpPr txBox="1"/>
          <p:nvPr>
            <p:ph type="body" idx="4294967295"/>
          </p:nvPr>
        </p:nvSpPr>
        <p:spPr bwMode="auto">
          <a:xfrm>
            <a:off x="733633" y="1878001"/>
            <a:ext cx="8607057" cy="2345252"/>
          </a:xfrm>
        </p:spPr>
        <p:txBody>
          <a:bodyPr/>
          <a:lstStyle/>
          <a:p>
            <a:pPr>
              <a:defRPr/>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matchingName="" preserve="1" showMasterPhAnim="0" showMasterSp="1" userDrawn="1">
  <p:cSld name="__________Default3">
    <p:spTree>
      <p:nvGrpSpPr>
        <p:cNvPr id="1" name=""/>
        <p:cNvGrpSpPr/>
        <p:nvPr/>
      </p:nvGrpSpPr>
      <p:grpSpPr bwMode="auto">
        <a:xfrm>
          <a:off x="0" y="0"/>
          <a:ext cx="0" cy="0"/>
          <a:chOff x="0" y="0"/>
          <a:chExt cx="0" cy="0"/>
        </a:xfrm>
      </p:grpSpPr>
      <p:sp>
        <p:nvSpPr>
          <p:cNvPr id="756474444" name="place_holder"/>
          <p:cNvSpPr txBox="1"/>
          <p:nvPr>
            <p:ph type="title" idx="4294967295"/>
          </p:nvPr>
        </p:nvSpPr>
        <p:spPr bwMode="auto">
          <a:xfrm>
            <a:off x="740833" y="627440"/>
            <a:ext cx="8607057" cy="1262440"/>
          </a:xfrm>
        </p:spPr>
        <p:txBody>
          <a:bodyPr/>
          <a:lstStyle/>
          <a:p>
            <a:pPr>
              <a:defRPr/>
            </a:pPr>
            <a:endParaRPr/>
          </a:p>
        </p:txBody>
      </p:sp>
      <p:sp>
        <p:nvSpPr>
          <p:cNvPr id="897829617" name="place_holder"/>
          <p:cNvSpPr txBox="1"/>
          <p:nvPr>
            <p:ph type="body" idx="4294967295"/>
          </p:nvPr>
        </p:nvSpPr>
        <p:spPr bwMode="auto">
          <a:xfrm>
            <a:off x="740833" y="2101547"/>
            <a:ext cx="8607057" cy="4762500"/>
          </a:xfrm>
        </p:spPr>
        <p:txBody>
          <a:bodyPr/>
          <a:lstStyle/>
          <a:p>
            <a:pPr>
              <a:defRPr/>
            </a:pPr>
            <a:endParaRPr/>
          </a:p>
        </p:txBody>
      </p:sp>
    </p:spTree>
  </p:cSld>
  <p:clrMapOvr>
    <a:masterClrMapping/>
  </p:clrMapOvr>
</p:sldLayout>
</file>

<file path=ppt/slideMasters/_rels/slideMaster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_rels/slideMaster2.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theme" Target="../theme/theme2.xml"/></Relationships>
</file>

<file path=ppt/slideMasters/_rels/slideMaster3.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reserve="1">
  <p:cSld name="">
    <p:bg>
      <p:bgPr shadeToTitle="0">
        <a:solidFill>
          <a:srgbClr val="000000"/>
        </a:solidFill>
      </p:bgPr>
    </p:bg>
    <p:spTree>
      <p:nvGrpSpPr>
        <p:cNvPr id="1" name=""/>
        <p:cNvGrpSpPr/>
        <p:nvPr/>
      </p:nvGrpSpPr>
      <p:grpSpPr bwMode="auto">
        <a:xfrm>
          <a:off x="0" y="0"/>
          <a:ext cx="0" cy="0"/>
          <a:chOff x="0" y="0"/>
          <a:chExt cx="0" cy="0"/>
        </a:xfrm>
      </p:grpSpPr>
      <p:sp>
        <p:nvSpPr>
          <p:cNvPr id="47433797" name="place_holder"/>
          <p:cNvSpPr txBox="1"/>
          <p:nvPr>
            <p:ph type="title" idx="4294967295"/>
          </p:nvPr>
        </p:nvSpPr>
        <p:spPr bwMode="auto">
          <a:xfrm>
            <a:off x="740833" y="627440"/>
            <a:ext cx="8607057" cy="1262440"/>
          </a:xfrm>
          <a:prstGeom prst="rect">
            <a:avLst/>
          </a:prstGeom>
          <a:noFill/>
          <a:ln>
            <a:noFill/>
          </a:ln>
          <a:effectLst/>
        </p:spPr>
        <p:txBody>
          <a:bodyPr anchor="ctr"/>
          <a:lstStyle/>
          <a:p>
            <a:pPr>
              <a:defRPr/>
            </a:pPr>
            <a:endParaRPr/>
          </a:p>
        </p:txBody>
      </p:sp>
      <p:sp>
        <p:nvSpPr>
          <p:cNvPr id="1481326087" name="place_holder"/>
          <p:cNvSpPr txBox="1"/>
          <p:nvPr>
            <p:ph type="body" idx="4294967295"/>
          </p:nvPr>
        </p:nvSpPr>
        <p:spPr bwMode="auto">
          <a:xfrm>
            <a:off x="740833" y="2101547"/>
            <a:ext cx="8607057" cy="4762500"/>
          </a:xfrm>
          <a:prstGeom prst="rect">
            <a:avLst/>
          </a:prstGeom>
          <a:noFill/>
          <a:ln>
            <a:noFill/>
          </a:ln>
          <a:effectLst/>
        </p:spPr>
        <p:txBody>
          <a:bodyPr anchor="t"/>
          <a:lstStyle/>
          <a:p>
            <a:pPr>
              <a:defRPr/>
            </a:pPr>
            <a:endParaRPr/>
          </a:p>
        </p:txBody>
      </p:sp>
    </p:spTree>
  </p:cSld>
  <p:clrMap bg1="lt1" tx1="dk1" bg2="lt2" tx2="dk2" accent1="accent1" accent2="accent2" accent3="accent3" accent4="accent4" accent5="accent5" accent6="accent6" hlink="hlink" folHlink="folHlink"/>
  <p:sldLayoutIdLst>
    <p:sldLayoutId id="2147483649" r:id="rId1"/>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reserve="1">
  <p:cSld name="">
    <p:bg>
      <p:bgPr shadeToTitle="0">
        <a:solidFill>
          <a:srgbClr val="000000"/>
        </a:solidFill>
      </p:bgPr>
    </p:bg>
    <p:spTree>
      <p:nvGrpSpPr>
        <p:cNvPr id="1" name=""/>
        <p:cNvGrpSpPr/>
        <p:nvPr/>
      </p:nvGrpSpPr>
      <p:grpSpPr bwMode="auto">
        <a:xfrm>
          <a:off x="0" y="0"/>
          <a:ext cx="0" cy="0"/>
          <a:chOff x="0" y="0"/>
          <a:chExt cx="0" cy="0"/>
        </a:xfrm>
      </p:grpSpPr>
      <p:sp>
        <p:nvSpPr>
          <p:cNvPr id="1318105032" name="place_holder"/>
          <p:cNvSpPr txBox="1"/>
          <p:nvPr>
            <p:ph type="body" idx="4294967295"/>
          </p:nvPr>
        </p:nvSpPr>
        <p:spPr bwMode="auto">
          <a:xfrm>
            <a:off x="733633" y="1878001"/>
            <a:ext cx="8607057" cy="2345252"/>
          </a:xfrm>
          <a:prstGeom prst="rect">
            <a:avLst/>
          </a:prstGeom>
          <a:noFill/>
          <a:ln>
            <a:noFill/>
          </a:ln>
          <a:effectLst/>
        </p:spPr>
        <p:txBody>
          <a:bodyPr anchor="t"/>
          <a:lstStyle/>
          <a:p>
            <a:pPr>
              <a:defRPr/>
            </a:pPr>
            <a:endParaRPr/>
          </a:p>
        </p:txBody>
      </p:sp>
    </p:spTree>
  </p:cSld>
  <p:clrMap bg1="lt1" tx1="dk1" bg2="lt2" tx2="dk2" accent1="accent1" accent2="accent2" accent3="accent3" accent4="accent4" accent5="accent5" accent6="accent6" hlink="hlink" folHlink="folHlink"/>
  <p:sldLayoutIdLst>
    <p:sldLayoutId id="2147483651" r:id="rId1"/>
  </p:sldLayoutIdLst>
  <p:txStyles>
    <p:titleStyle/>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preserve="1">
  <p:cSld name="">
    <p:bg>
      <p:bgPr shadeToTitle="0">
        <a:solidFill>
          <a:srgbClr val="000000"/>
        </a:solidFill>
      </p:bgPr>
    </p:bg>
    <p:spTree>
      <p:nvGrpSpPr>
        <p:cNvPr id="1" name=""/>
        <p:cNvGrpSpPr/>
        <p:nvPr/>
      </p:nvGrpSpPr>
      <p:grpSpPr bwMode="auto">
        <a:xfrm>
          <a:off x="0" y="0"/>
          <a:ext cx="0" cy="0"/>
          <a:chOff x="0" y="0"/>
          <a:chExt cx="0" cy="0"/>
        </a:xfrm>
      </p:grpSpPr>
      <p:sp>
        <p:nvSpPr>
          <p:cNvPr id="2113668951" name="place_holder"/>
          <p:cNvSpPr txBox="1"/>
          <p:nvPr>
            <p:ph type="title" idx="4294967295"/>
          </p:nvPr>
        </p:nvSpPr>
        <p:spPr bwMode="auto">
          <a:xfrm>
            <a:off x="740833" y="627440"/>
            <a:ext cx="8607057" cy="1262440"/>
          </a:xfrm>
          <a:prstGeom prst="rect">
            <a:avLst/>
          </a:prstGeom>
          <a:noFill/>
          <a:ln>
            <a:noFill/>
          </a:ln>
          <a:effectLst/>
        </p:spPr>
        <p:txBody>
          <a:bodyPr anchor="ctr"/>
          <a:lstStyle/>
          <a:p>
            <a:pPr>
              <a:defRPr/>
            </a:pPr>
            <a:endParaRPr/>
          </a:p>
        </p:txBody>
      </p:sp>
      <p:sp>
        <p:nvSpPr>
          <p:cNvPr id="60216936" name="place_holder"/>
          <p:cNvSpPr txBox="1"/>
          <p:nvPr>
            <p:ph type="body" idx="4294967295"/>
          </p:nvPr>
        </p:nvSpPr>
        <p:spPr bwMode="auto">
          <a:xfrm>
            <a:off x="740833" y="2101547"/>
            <a:ext cx="8607057" cy="4762500"/>
          </a:xfrm>
          <a:prstGeom prst="rect">
            <a:avLst/>
          </a:prstGeom>
          <a:noFill/>
          <a:ln>
            <a:noFill/>
          </a:ln>
          <a:effectLst/>
        </p:spPr>
        <p:txBody>
          <a:bodyPr anchor="t"/>
          <a:lstStyle/>
          <a:p>
            <a:pPr>
              <a:defRPr/>
            </a:pPr>
            <a:endParaRPr/>
          </a:p>
        </p:txBody>
      </p:sp>
    </p:spTree>
  </p:cSld>
  <p:clrMap bg1="lt1" tx1="dk1" bg2="lt2" tx2="dk2" accent1="accent1" accent2="accent2" accent3="accent3" accent4="accent4" accent5="accent5" accent6="accent6" hlink="hlink" folHlink="folHlink"/>
  <p:sldLayoutIdLst>
    <p:sldLayoutId id="2147483653" r:id="rId1"/>
  </p:sldLayoutIdLst>
  <p:txStyles>
    <p:titleStyle/>
    <p:bodyStyle/>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hyperlink" Target="https://creativecommons.org/publicdomain/zero/1.0/deed.ja#deed#deed#deed#deed#deed#deed#deed#deed#deed#deed" TargetMode="Externa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0.png"/></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11.png"/></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2.png"/></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13.png"/></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4.png"/><Relationship Id="rId4" Type="http://schemas.openxmlformats.org/officeDocument/2006/relationships/hyperlink" Target="https://doi.org/10.53962/r7qx-eb9r#r7qx-eb9r#r7qx-eb9r#r7qx-eb9r#r7qx-eb9r#r7qx-eb9r#r7qx-eb9r#r7qx-eb9r#r7qx-eb9r#r7qx-eb9r#r7qx-eb9r#r7qx-eb9r#r7qx-eb9r#r7qx-eb9r#r7qx-eb9r#r7qx-eb9r" TargetMode="External"/></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15.png"/><Relationship Id="rId4" Type="http://schemas.openxmlformats.org/officeDocument/2006/relationships/image" Target="../media/media7.svg"/><Relationship Id="rId5" Type="http://schemas.openxmlformats.org/officeDocument/2006/relationships/image" Target="../media/image16.png"/><Relationship Id="rId6" Type="http://schemas.openxmlformats.org/officeDocument/2006/relationships/image" Target="../media/media8.svg"/><Relationship Id="rId7" Type="http://schemas.openxmlformats.org/officeDocument/2006/relationships/image" Target="../media/image17.png"/><Relationship Id="rId8" Type="http://schemas.openxmlformats.org/officeDocument/2006/relationships/image" Target="../media/media9.svg"/><Relationship Id="rId9" Type="http://schemas.openxmlformats.org/officeDocument/2006/relationships/image" Target="../media/image18.png"/><Relationship Id="rId10" Type="http://schemas.openxmlformats.org/officeDocument/2006/relationships/image" Target="../media/media10.svg"/></Relationships>
</file>

<file path=ppt/slides/_rels/slide35.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s>
</file>

<file path=ppt/slides/_rels/slide38.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s>
</file>

<file path=ppt/slides/_rels/slide41.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hyperlink" Target="https://tdcc.nl/dsig/" TargetMode="External"/></Relationships>
</file>

<file path=ppt/slides/_rels/slide44.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45.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6.xml"/></Relationships>
</file>

<file path=ppt/slides/_rels/slide47.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48.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50.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0.xml"/></Relationships>
</file>

<file path=ppt/slides/_rels/slide51.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1.xml"/></Relationships>
</file>

<file path=ppt/slides/_rels/slide52.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2.xml"/></Relationships>
</file>

<file path=ppt/slides/_rels/slide5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4.xml"/></Relationships>
</file>

<file path=ppt/slides/_rels/slide55.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 Id="rId3" Type="http://schemas.openxmlformats.org/officeDocument/2006/relationships/image" Target="../media/image19.png"/></Relationships>
</file>

<file path=ppt/slides/_rels/slide56.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 Id="rId3" Type="http://schemas.openxmlformats.org/officeDocument/2006/relationships/image" Target="../media/image20.png"/></Relationships>
</file>

<file path=ppt/slides/_rels/slide5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 Id="rId3" Type="http://schemas.openxmlformats.org/officeDocument/2006/relationships/image" Target="../media/image21.png"/></Relationships>
</file>

<file path=ppt/slides/_rels/slide58.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s>
</file>

<file path=ppt/slides/_rels/slide59.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s>
</file>

<file path=ppt/slides/_rels/slide61.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62.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63.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3.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2.png"/><Relationship Id="rId4" Type="http://schemas.openxmlformats.org/officeDocument/2006/relationships/image" Target="../media/media1.svg"/><Relationship Id="rId5" Type="http://schemas.openxmlformats.org/officeDocument/2006/relationships/image" Target="../media/image3.png"/><Relationship Id="rId6" Type="http://schemas.openxmlformats.org/officeDocument/2006/relationships/image" Target="../media/media2.svg"/><Relationship Id="rId7" Type="http://schemas.openxmlformats.org/officeDocument/2006/relationships/image" Target="../media/image4.png"/><Relationship Id="rId8" Type="http://schemas.openxmlformats.org/officeDocument/2006/relationships/image" Target="../media/media3.svg"/><Relationship Id="rId9" Type="http://schemas.openxmlformats.org/officeDocument/2006/relationships/image" Target="../media/image5.png"/><Relationship Id="rId10" Type="http://schemas.openxmlformats.org/officeDocument/2006/relationships/image" Target="../media/media4.svg"/><Relationship Id="rId11" Type="http://schemas.openxmlformats.org/officeDocument/2006/relationships/image" Target="../media/image6.png"/><Relationship Id="rId12" Type="http://schemas.openxmlformats.org/officeDocument/2006/relationships/image" Target="../media/media5.svg"/></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media6.svg"/></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1">
    <p:bg>
      <p:bgPr shadeToTitle="0">
        <a:gradFill>
          <a:gsLst>
            <a:gs pos="0">
              <a:srgbClr val="FF914D"/>
            </a:gs>
            <a:gs pos="100000">
              <a:srgbClr val="FF3131"/>
            </a:gs>
          </a:gsLst>
          <a:lin ang="0" scaled="1"/>
        </a:gradFill>
      </p:bgPr>
    </p:bg>
    <p:spTree>
      <p:nvGrpSpPr>
        <p:cNvPr id="1" name=""/>
        <p:cNvGrpSpPr/>
        <p:nvPr/>
      </p:nvGrpSpPr>
      <p:grpSpPr bwMode="auto">
        <a:xfrm>
          <a:off x="0" y="0"/>
          <a:ext cx="0" cy="0"/>
          <a:chOff x="0" y="0"/>
          <a:chExt cx="0" cy="0"/>
        </a:xfrm>
      </p:grpSpPr>
      <p:sp>
        <p:nvSpPr>
          <p:cNvPr id="348951947" name=""/>
          <p:cNvSpPr/>
          <p:nvPr/>
        </p:nvSpPr>
        <p:spPr bwMode="auto">
          <a:xfrm>
            <a:off x="0" y="3200198"/>
            <a:ext cx="10075765" cy="2512641"/>
          </a:xfrm>
          <a:custGeom>
            <a:avLst/>
            <a:gdLst/>
            <a:ahLst/>
            <a:cxnLst/>
            <a:rect l="0" t="0" r="r" b="b"/>
            <a:pathLst>
              <a:path w="10075765" h="2512641" fill="norm" stroke="1" extrusionOk="0">
                <a:moveTo>
                  <a:pt x="0" y="2513001"/>
                </a:moveTo>
                <a:lnTo>
                  <a:pt x="0" y="1600099"/>
                </a:lnTo>
                <a:lnTo>
                  <a:pt x="10076125" y="0"/>
                </a:lnTo>
                <a:lnTo>
                  <a:pt x="10075765" y="2463684"/>
                </a:lnTo>
                <a:lnTo>
                  <a:pt x="0" y="2513001"/>
                </a:lnTo>
                <a:close/>
              </a:path>
            </a:pathLst>
          </a:custGeom>
          <a:solidFill>
            <a:srgbClr val="FFFFFF"/>
          </a:solidFill>
          <a:ln>
            <a:noFill/>
          </a:ln>
          <a:effectLst/>
        </p:spPr>
        <p:txBody>
          <a:bodyPr lIns="89992" tIns="44996" rIns="89992" bIns="44996" anchor="ctr"/>
          <a:lstStyle/>
          <a:p>
            <a:pPr>
              <a:defRPr/>
            </a:pPr>
            <a:endParaRPr/>
          </a:p>
        </p:txBody>
      </p:sp>
      <p:sp>
        <p:nvSpPr>
          <p:cNvPr id="438909910" name=""/>
          <p:cNvSpPr txBox="1"/>
          <p:nvPr>
            <p:ph type="title" idx="4294967295"/>
          </p:nvPr>
        </p:nvSpPr>
        <p:spPr bwMode="auto">
          <a:xfrm>
            <a:off x="685756" y="1149047"/>
            <a:ext cx="6627182" cy="2279736"/>
          </a:xfrm>
          <a:prstGeom prst="rect">
            <a:avLst/>
          </a:prstGeom>
          <a:noFill/>
          <a:ln>
            <a:noFill/>
          </a:ln>
          <a:effectLst/>
        </p:spPr>
        <p:txBody>
          <a:bodyPr anchor="ctr"/>
          <a:lstStyle/>
          <a:p>
            <a:pPr algn="l">
              <a:spcBef>
                <a:spcPts val="1190"/>
              </a:spcBef>
              <a:spcAft>
                <a:spcPts val="992"/>
              </a:spcAft>
              <a:defRPr/>
            </a:pPr>
            <a:r>
              <a:rPr sz="3600" b="1" u="none">
                <a:solidFill>
                  <a:srgbClr val="FFFFFF"/>
                </a:solidFill>
                <a:latin typeface="Noto Sans CJK JP"/>
                <a:cs typeface="Noto Sans CJK JP"/>
              </a:rPr>
              <a:t>データスチュワードの現場から</a:t>
            </a:r>
            <a:br>
              <a:rPr strike="noStrike"/>
            </a:br>
            <a:r>
              <a:rPr sz="2600" b="1" u="none">
                <a:solidFill>
                  <a:srgbClr val="FFFFFF"/>
                </a:solidFill>
                <a:latin typeface="Noto Sans CJK JP"/>
                <a:cs typeface="Noto Sans CJK JP"/>
              </a:rPr>
              <a:t>欧州・オランダでの</a:t>
            </a:r>
            <a:r>
              <a:rPr sz="2600" b="1" u="none">
                <a:solidFill>
                  <a:srgbClr val="FFFFFF"/>
                </a:solidFill>
                <a:latin typeface="Noto Sans CJK JP"/>
                <a:cs typeface="Noto Sans CJK JP"/>
              </a:rPr>
              <a:t>RDM</a:t>
            </a:r>
            <a:r>
              <a:rPr sz="2600" b="1" u="none">
                <a:solidFill>
                  <a:srgbClr val="FFFFFF"/>
                </a:solidFill>
                <a:latin typeface="Noto Sans CJK JP"/>
                <a:cs typeface="Noto Sans CJK JP"/>
              </a:rPr>
              <a:t>サポートの</a:t>
            </a:r>
            <a:br>
              <a:rPr strike="noStrike"/>
            </a:br>
            <a:r>
              <a:rPr sz="2600" b="1" u="none">
                <a:solidFill>
                  <a:srgbClr val="FFFFFF"/>
                </a:solidFill>
                <a:latin typeface="Noto Sans CJK JP"/>
                <a:cs typeface="Noto Sans CJK JP"/>
              </a:rPr>
              <a:t>現状と課題</a:t>
            </a:r>
            <a:endParaRPr/>
          </a:p>
        </p:txBody>
      </p:sp>
      <p:sp>
        <p:nvSpPr>
          <p:cNvPr id="1988537430" name=""/>
          <p:cNvSpPr/>
          <p:nvPr/>
        </p:nvSpPr>
        <p:spPr bwMode="auto">
          <a:xfrm>
            <a:off x="7314739" y="2285856"/>
            <a:ext cx="1828684" cy="1827604"/>
          </a:xfrm>
          <a:custGeom>
            <a:avLst/>
            <a:gdLst/>
            <a:ahLst/>
            <a:cxnLst/>
            <a:rect l="0" t="0" r="r" b="b"/>
            <a:pathLst>
              <a:path w="1828684" h="1827604" fill="norm" stroke="1" extrusionOk="0">
                <a:moveTo>
                  <a:pt x="870425" y="1827964"/>
                </a:moveTo>
                <a:cubicBezTo>
                  <a:pt x="724994" y="1821125"/>
                  <a:pt x="583523" y="1779367"/>
                  <a:pt x="457171" y="1706652"/>
                </a:cubicBezTo>
                <a:cubicBezTo>
                  <a:pt x="318219" y="1626377"/>
                  <a:pt x="202667" y="1510824"/>
                  <a:pt x="122392" y="1371873"/>
                </a:cubicBezTo>
                <a:cubicBezTo>
                  <a:pt x="42117" y="1232922"/>
                  <a:pt x="0" y="1074892"/>
                  <a:pt x="0" y="914702"/>
                </a:cubicBezTo>
                <a:cubicBezTo>
                  <a:pt x="0" y="754152"/>
                  <a:pt x="42117" y="596122"/>
                  <a:pt x="122392" y="457171"/>
                </a:cubicBezTo>
                <a:cubicBezTo>
                  <a:pt x="202667" y="318219"/>
                  <a:pt x="318219" y="202667"/>
                  <a:pt x="457171" y="122392"/>
                </a:cubicBezTo>
                <a:cubicBezTo>
                  <a:pt x="596122" y="42117"/>
                  <a:pt x="754152" y="0"/>
                  <a:pt x="914702" y="0"/>
                </a:cubicBezTo>
                <a:cubicBezTo>
                  <a:pt x="1074892" y="0"/>
                  <a:pt x="1232922" y="42117"/>
                  <a:pt x="1371873" y="122392"/>
                </a:cubicBezTo>
                <a:cubicBezTo>
                  <a:pt x="1510824" y="202667"/>
                  <a:pt x="1626377" y="318219"/>
                  <a:pt x="1706652" y="457171"/>
                </a:cubicBezTo>
                <a:cubicBezTo>
                  <a:pt x="1786927" y="596122"/>
                  <a:pt x="1829044" y="754152"/>
                  <a:pt x="1829044" y="914702"/>
                </a:cubicBezTo>
                <a:cubicBezTo>
                  <a:pt x="1829044" y="1074892"/>
                  <a:pt x="1786927" y="1232922"/>
                  <a:pt x="1706652" y="1371873"/>
                </a:cubicBezTo>
                <a:cubicBezTo>
                  <a:pt x="1626377" y="1510824"/>
                  <a:pt x="1510824" y="1626377"/>
                  <a:pt x="1371873" y="1706652"/>
                </a:cubicBezTo>
                <a:cubicBezTo>
                  <a:pt x="1245521" y="1779367"/>
                  <a:pt x="1104050" y="1821125"/>
                  <a:pt x="958619" y="1827964"/>
                </a:cubicBezTo>
                <a:close/>
              </a:path>
            </a:pathLst>
          </a:custGeom>
          <a:blipFill>
            <a:blip r:embed="rId3"/>
            <a:stretch/>
          </a:blipFill>
          <a:ln>
            <a:noFill/>
          </a:ln>
          <a:effectLst/>
        </p:spPr>
        <p:txBody>
          <a:bodyPr lIns="89992" tIns="44996" rIns="89992" bIns="44996" anchor="ctr"/>
          <a:lstStyle/>
          <a:p>
            <a:pPr>
              <a:defRPr/>
            </a:pPr>
            <a:endParaRPr/>
          </a:p>
        </p:txBody>
      </p:sp>
      <p:sp>
        <p:nvSpPr>
          <p:cNvPr id="1513571464" name=""/>
          <p:cNvSpPr txBox="1"/>
          <p:nvPr/>
        </p:nvSpPr>
        <p:spPr bwMode="auto">
          <a:xfrm>
            <a:off x="7591921" y="4150538"/>
            <a:ext cx="1323996" cy="364657"/>
          </a:xfrm>
          <a:prstGeom prst="rect">
            <a:avLst/>
          </a:prstGeom>
          <a:noFill/>
          <a:ln>
            <a:noFill/>
          </a:ln>
          <a:effectLst/>
        </p:spPr>
        <p:txBody>
          <a:bodyPr lIns="89992" tIns="44996" rIns="89992" bIns="44996">
            <a:spAutoFit/>
          </a:bodyPr>
          <a:lstStyle/>
          <a:p>
            <a:pPr>
              <a:defRPr/>
            </a:pPr>
            <a:r>
              <a:rPr sz="1800" strike="noStrike">
                <a:solidFill>
                  <a:srgbClr val="333333"/>
                </a:solidFill>
                <a:latin typeface="Noto Sans CJK JP"/>
                <a:cs typeface="Noto Sans CJK JP"/>
              </a:rPr>
              <a:t>角南直幸</a:t>
            </a:r>
            <a:endParaRPr sz="1800"/>
          </a:p>
        </p:txBody>
      </p:sp>
      <p:sp>
        <p:nvSpPr>
          <p:cNvPr id="1142115180" name=""/>
          <p:cNvSpPr txBox="1"/>
          <p:nvPr/>
        </p:nvSpPr>
        <p:spPr bwMode="auto">
          <a:xfrm>
            <a:off x="6857568" y="4427721"/>
            <a:ext cx="2749506" cy="776111"/>
          </a:xfrm>
          <a:prstGeom prst="rect">
            <a:avLst/>
          </a:prstGeom>
          <a:noFill/>
          <a:ln>
            <a:noFill/>
          </a:ln>
          <a:effectLst/>
        </p:spPr>
        <p:txBody>
          <a:bodyPr lIns="89992" tIns="44996" rIns="89992" bIns="44996">
            <a:spAutoFit/>
          </a:bodyPr>
          <a:lstStyle/>
          <a:p>
            <a:pPr>
              <a:defRPr/>
            </a:pPr>
            <a:r>
              <a:rPr sz="1500" strike="noStrike">
                <a:solidFill>
                  <a:srgbClr val="333333"/>
                </a:solidFill>
                <a:latin typeface="Noto Sans CJK JP"/>
                <a:cs typeface="Noto Sans CJK JP"/>
              </a:rPr>
              <a:t>データスチュワード</a:t>
            </a:r>
            <a:endParaRPr sz="1500"/>
          </a:p>
          <a:p>
            <a:pPr>
              <a:defRPr/>
            </a:pPr>
            <a:r>
              <a:rPr sz="1500" strike="noStrike">
                <a:solidFill>
                  <a:srgbClr val="333333"/>
                </a:solidFill>
                <a:latin typeface="Noto Sans CJK JP"/>
                <a:cs typeface="Noto Sans CJK JP"/>
              </a:rPr>
              <a:t>アイントホーフェン工科大学</a:t>
            </a:r>
            <a:br>
              <a:rPr strike="noStrike"/>
            </a:br>
            <a:r>
              <a:rPr sz="1500" u="none">
                <a:solidFill>
                  <a:srgbClr val="333333"/>
                </a:solidFill>
                <a:latin typeface="Noto Sans CJK JP"/>
                <a:cs typeface="Noto Sans CJK JP"/>
              </a:rPr>
              <a:t>n.sunami@tue.nl</a:t>
            </a:r>
            <a:endParaRPr sz="1500"/>
          </a:p>
        </p:txBody>
      </p:sp>
      <p:sp>
        <p:nvSpPr>
          <p:cNvPr id="1511513787" name=""/>
          <p:cNvSpPr txBox="1"/>
          <p:nvPr/>
        </p:nvSpPr>
        <p:spPr bwMode="auto">
          <a:xfrm flipH="0" flipV="0">
            <a:off x="228584" y="5259267"/>
            <a:ext cx="2328222" cy="288471"/>
          </a:xfrm>
          <a:prstGeom prst="rect">
            <a:avLst/>
          </a:prstGeom>
          <a:noFill/>
          <a:ln>
            <a:noFill/>
          </a:ln>
          <a:effectLst/>
        </p:spPr>
        <p:txBody>
          <a:bodyPr lIns="89991" tIns="44995" rIns="89991" bIns="44995">
            <a:spAutoFit/>
          </a:bodyPr>
          <a:lstStyle/>
          <a:p>
            <a:pPr>
              <a:defRPr/>
            </a:pPr>
            <a:r>
              <a:rPr sz="1300" strike="noStrike">
                <a:solidFill>
                  <a:srgbClr val="333333"/>
                </a:solidFill>
              </a:rPr>
              <a:t>DOI: </a:t>
            </a:r>
            <a:r>
              <a:rPr lang="en-US" sz="1300" b="0" i="0" u="none" strike="noStrike" cap="none" spc="0">
                <a:solidFill>
                  <a:srgbClr val="333333"/>
                </a:solidFill>
                <a:latin typeface="Arial"/>
                <a:ea typeface="Arial"/>
                <a:cs typeface="Arial"/>
              </a:rPr>
              <a:t>10.53962/h8pa-f4ew</a:t>
            </a:r>
            <a:endParaRPr sz="1300"/>
          </a:p>
        </p:txBody>
      </p:sp>
      <p:sp>
        <p:nvSpPr>
          <p:cNvPr id="978682859" name=""/>
          <p:cNvSpPr txBox="1"/>
          <p:nvPr/>
        </p:nvSpPr>
        <p:spPr bwMode="auto">
          <a:xfrm>
            <a:off x="3200918" y="5259268"/>
            <a:ext cx="4114540" cy="242768"/>
          </a:xfrm>
          <a:prstGeom prst="rect">
            <a:avLst/>
          </a:prstGeom>
          <a:noFill/>
          <a:ln>
            <a:noFill/>
          </a:ln>
          <a:effectLst/>
        </p:spPr>
        <p:txBody>
          <a:bodyPr lIns="89992" tIns="44996" rIns="89992" bIns="44996">
            <a:spAutoFit/>
          </a:bodyPr>
          <a:lstStyle/>
          <a:p>
            <a:pPr>
              <a:defRPr/>
            </a:pPr>
            <a:r>
              <a:rPr sz="1000" strike="noStrike">
                <a:solidFill>
                  <a:srgbClr val="333333"/>
                </a:solidFill>
                <a:latin typeface="Noto Sans CJK JP"/>
                <a:cs typeface="Noto Sans CJK JP"/>
              </a:rPr>
              <a:t>この資料は</a:t>
            </a:r>
            <a:r>
              <a:rPr sz="1000" u="sng" strike="noStrike">
                <a:solidFill>
                  <a:srgbClr val="333333"/>
                </a:solidFill>
                <a:latin typeface="Noto Sans CJK JP"/>
                <a:cs typeface="Noto Sans CJK JP"/>
                <a:hlinkClick r:id="rId4" tooltip=""/>
              </a:rPr>
              <a:t>CC0 1.0</a:t>
            </a:r>
            <a:r>
              <a:rPr sz="1000" strike="noStrike">
                <a:solidFill>
                  <a:srgbClr val="333333"/>
                </a:solidFill>
                <a:latin typeface="Noto Sans CJK JP"/>
                <a:cs typeface="Noto Sans CJK JP"/>
              </a:rPr>
              <a:t>パブリックドメインが適用されています</a:t>
            </a:r>
            <a:endParaRPr sz="10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4">
    <p:spTree>
      <p:nvGrpSpPr>
        <p:cNvPr id="1" name=""/>
        <p:cNvGrpSpPr/>
        <p:nvPr/>
      </p:nvGrpSpPr>
      <p:grpSpPr bwMode="auto">
        <a:xfrm>
          <a:off x="0" y="0"/>
          <a:ext cx="0" cy="0"/>
          <a:chOff x="0" y="0"/>
          <a:chExt cx="0" cy="0"/>
        </a:xfrm>
      </p:grpSpPr>
      <p:sp>
        <p:nvSpPr>
          <p:cNvPr id="272004708" name="place_holder"/>
          <p:cNvSpPr txBox="1"/>
          <p:nvPr>
            <p:ph type="title" idx="4294967295"/>
          </p:nvPr>
        </p:nvSpPr>
        <p:spPr bwMode="auto">
          <a:xfrm>
            <a:off x="740833" y="627440"/>
            <a:ext cx="8607057" cy="1262440"/>
          </a:xfrm>
          <a:prstGeom prst="rect">
            <a:avLst/>
          </a:prstGeom>
          <a:noFill/>
          <a:ln>
            <a:noFill/>
          </a:ln>
          <a:effectLst/>
        </p:spPr>
        <p:txBody>
          <a:bodyPr anchor="ctr"/>
          <a:p>
            <a:pPr>
              <a:defRPr/>
            </a:pP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4">
    <p:spTree>
      <p:nvGrpSpPr>
        <p:cNvPr id="1" name=""/>
        <p:cNvGrpSpPr/>
        <p:nvPr/>
      </p:nvGrpSpPr>
      <p:grpSpPr bwMode="auto">
        <a:xfrm>
          <a:off x="0" y="0"/>
          <a:ext cx="0" cy="0"/>
          <a:chOff x="0" y="0"/>
          <a:chExt cx="0" cy="0"/>
        </a:xfrm>
      </p:grpSpPr>
      <p:sp>
        <p:nvSpPr>
          <p:cNvPr id="1040274598" name=""/>
          <p:cNvSpPr txBox="1"/>
          <p:nvPr>
            <p:ph type="title" idx="4294967295"/>
          </p:nvPr>
        </p:nvSpPr>
        <p:spPr bwMode="auto">
          <a:xfrm>
            <a:off x="685756" y="2285856"/>
            <a:ext cx="9067828" cy="946380"/>
          </a:xfrm>
          <a:prstGeom prst="rect">
            <a:avLst/>
          </a:prstGeom>
          <a:noFill/>
          <a:ln>
            <a:noFill/>
          </a:ln>
          <a:effectLst/>
        </p:spPr>
        <p:txBody>
          <a:bodyPr anchor="ctr"/>
          <a:lstStyle/>
          <a:p>
            <a:pPr algn="l">
              <a:defRPr/>
            </a:pPr>
            <a:r>
              <a:rPr lang="ja-JP" sz="4400" u="none">
                <a:solidFill>
                  <a:srgbClr val="FFFFFF"/>
                </a:solidFill>
                <a:latin typeface="Noto Sans CJK JP"/>
                <a:cs typeface="Noto Sans CJK JP"/>
              </a:rPr>
              <a:t>なぜオランダで</a:t>
            </a:r>
            <a:br>
              <a:rPr strike="noStrike"/>
            </a:br>
            <a:r>
              <a:rPr lang="ja-JP" sz="4400" u="none">
                <a:solidFill>
                  <a:srgbClr val="FFFFFF"/>
                </a:solidFill>
                <a:latin typeface="Noto Sans CJK JP"/>
                <a:cs typeface="Noto Sans CJK JP"/>
              </a:rPr>
              <a:t>データスチュワードが多数</a:t>
            </a:r>
            <a:br>
              <a:rPr strike="noStrike"/>
            </a:br>
            <a:r>
              <a:rPr lang="ja-JP" sz="4400" u="none">
                <a:solidFill>
                  <a:srgbClr val="FFFFFF"/>
                </a:solidFill>
                <a:latin typeface="Noto Sans CJK JP"/>
                <a:cs typeface="Noto Sans CJK JP"/>
              </a:rPr>
              <a:t>存在するのか</a:t>
            </a:r>
            <a:endParaRPr sz="4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4">
    <p:spTree>
      <p:nvGrpSpPr>
        <p:cNvPr id="1" name=""/>
        <p:cNvGrpSpPr/>
        <p:nvPr/>
      </p:nvGrpSpPr>
      <p:grpSpPr bwMode="auto">
        <a:xfrm>
          <a:off x="0" y="0"/>
          <a:ext cx="0" cy="0"/>
          <a:chOff x="0" y="0"/>
          <a:chExt cx="0" cy="0"/>
        </a:xfrm>
      </p:grpSpPr>
      <p:sp>
        <p:nvSpPr>
          <p:cNvPr id="689129713" name=""/>
          <p:cNvSpPr txBox="1"/>
          <p:nvPr>
            <p:ph type="title" idx="4294967295"/>
          </p:nvPr>
        </p:nvSpPr>
        <p:spPr bwMode="auto">
          <a:xfrm>
            <a:off x="566604" y="1111250"/>
            <a:ext cx="6897165" cy="946380"/>
          </a:xfrm>
          <a:prstGeom prst="rect">
            <a:avLst/>
          </a:prstGeom>
          <a:noFill/>
          <a:ln>
            <a:noFill/>
          </a:ln>
          <a:effectLst/>
        </p:spPr>
        <p:txBody>
          <a:bodyPr anchor="ctr"/>
          <a:lstStyle/>
          <a:p>
            <a:pPr algn="l">
              <a:defRPr/>
            </a:pPr>
            <a:r>
              <a:rPr lang="ja-JP" sz="4400" u="none">
                <a:solidFill>
                  <a:srgbClr val="FFFFFF"/>
                </a:solidFill>
                <a:latin typeface="Noto Sans CJK JP"/>
                <a:cs typeface="Noto Sans CJK JP"/>
              </a:rPr>
              <a:t>オランダでの</a:t>
            </a:r>
            <a:br>
              <a:rPr strike="noStrike"/>
            </a:br>
            <a:r>
              <a:rPr lang="ja-JP" sz="4400" u="none">
                <a:solidFill>
                  <a:srgbClr val="FFFFFF"/>
                </a:solidFill>
                <a:latin typeface="Noto Sans CJK JP"/>
                <a:cs typeface="Noto Sans CJK JP"/>
              </a:rPr>
              <a:t>データスチュワード前夜</a:t>
            </a:r>
            <a:endParaRPr sz="4400"/>
          </a:p>
        </p:txBody>
      </p:sp>
      <p:sp>
        <p:nvSpPr>
          <p:cNvPr id="588602880" name=""/>
          <p:cNvSpPr txBox="1"/>
          <p:nvPr/>
        </p:nvSpPr>
        <p:spPr bwMode="auto">
          <a:xfrm>
            <a:off x="566604" y="3346349"/>
            <a:ext cx="2639353" cy="946380"/>
          </a:xfrm>
          <a:prstGeom prst="rect">
            <a:avLst/>
          </a:prstGeom>
          <a:noFill/>
          <a:ln>
            <a:noFill/>
          </a:ln>
          <a:effectLst/>
        </p:spPr>
        <p:txBody>
          <a:bodyPr lIns="91440" tIns="45720" rIns="91440" bIns="45720" anchor="t"/>
          <a:lstStyle/>
          <a:p>
            <a:pPr algn="l">
              <a:defRPr/>
            </a:pPr>
            <a:r>
              <a:rPr lang="ja-JP" sz="2400" u="none">
                <a:solidFill>
                  <a:srgbClr val="FFFFFF"/>
                </a:solidFill>
                <a:latin typeface="Noto Sans CJK JP"/>
                <a:cs typeface="Noto Sans CJK JP"/>
              </a:rPr>
              <a:t>オランダ政府100% オープンアクセス目標</a:t>
            </a:r>
            <a:endParaRPr sz="2400"/>
          </a:p>
        </p:txBody>
      </p:sp>
      <p:sp>
        <p:nvSpPr>
          <p:cNvPr id="1173966313" name=""/>
          <p:cNvSpPr txBox="1"/>
          <p:nvPr/>
        </p:nvSpPr>
        <p:spPr bwMode="auto">
          <a:xfrm>
            <a:off x="3707766" y="3346349"/>
            <a:ext cx="2360011" cy="946380"/>
          </a:xfrm>
          <a:prstGeom prst="rect">
            <a:avLst/>
          </a:prstGeom>
          <a:noFill/>
          <a:ln>
            <a:noFill/>
          </a:ln>
          <a:effectLst/>
        </p:spPr>
        <p:txBody>
          <a:bodyPr lIns="91440" tIns="45720" rIns="91440" bIns="45720" anchor="t"/>
          <a:lstStyle/>
          <a:p>
            <a:pPr algn="l">
              <a:defRPr/>
            </a:pPr>
            <a:r>
              <a:rPr lang="ja-JP" sz="2400" u="none">
                <a:solidFill>
                  <a:srgbClr val="FFFFFF"/>
                </a:solidFill>
                <a:latin typeface="Noto Sans CJK JP"/>
                <a:cs typeface="Noto Sans CJK JP"/>
              </a:rPr>
              <a:t>FAIR原則がライデンで草稿</a:t>
            </a:r>
            <a:endParaRPr sz="2400"/>
          </a:p>
        </p:txBody>
      </p:sp>
      <p:sp>
        <p:nvSpPr>
          <p:cNvPr id="1309381176" name=""/>
          <p:cNvSpPr txBox="1"/>
          <p:nvPr/>
        </p:nvSpPr>
        <p:spPr bwMode="auto">
          <a:xfrm>
            <a:off x="566604" y="2690470"/>
            <a:ext cx="1115209" cy="584243"/>
          </a:xfrm>
          <a:prstGeom prst="rect">
            <a:avLst/>
          </a:prstGeom>
          <a:noFill/>
          <a:ln>
            <a:noFill/>
          </a:ln>
          <a:effectLst/>
        </p:spPr>
        <p:txBody>
          <a:bodyPr anchor="ctr"/>
          <a:lstStyle/>
          <a:p>
            <a:pPr algn="l">
              <a:defRPr/>
            </a:pPr>
            <a:r>
              <a:rPr lang="ja-JP" sz="2600" b="1" u="none">
                <a:solidFill>
                  <a:srgbClr val="FFFFFF"/>
                </a:solidFill>
                <a:latin typeface="Noto Sans CJK JP"/>
                <a:cs typeface="Noto Sans CJK JP"/>
              </a:rPr>
              <a:t>2013</a:t>
            </a:r>
            <a:endParaRPr sz="2600"/>
          </a:p>
        </p:txBody>
      </p:sp>
      <p:sp>
        <p:nvSpPr>
          <p:cNvPr id="1893964621" name=""/>
          <p:cNvSpPr txBox="1"/>
          <p:nvPr/>
        </p:nvSpPr>
        <p:spPr bwMode="auto">
          <a:xfrm>
            <a:off x="3707766" y="2690470"/>
            <a:ext cx="1115209" cy="584243"/>
          </a:xfrm>
          <a:prstGeom prst="rect">
            <a:avLst/>
          </a:prstGeom>
          <a:noFill/>
          <a:ln>
            <a:noFill/>
          </a:ln>
          <a:effectLst/>
        </p:spPr>
        <p:txBody>
          <a:bodyPr anchor="ctr"/>
          <a:lstStyle/>
          <a:p>
            <a:pPr algn="l">
              <a:defRPr/>
            </a:pPr>
            <a:r>
              <a:rPr lang="ja-JP" sz="2600" b="1" u="none">
                <a:solidFill>
                  <a:srgbClr val="FFFFFF"/>
                </a:solidFill>
                <a:latin typeface="Noto Sans CJK JP"/>
                <a:cs typeface="Noto Sans CJK JP"/>
              </a:rPr>
              <a:t>2014</a:t>
            </a:r>
            <a:endParaRPr sz="2600"/>
          </a:p>
        </p:txBody>
      </p:sp>
      <p:sp>
        <p:nvSpPr>
          <p:cNvPr id="1845635631" name=""/>
          <p:cNvSpPr txBox="1"/>
          <p:nvPr/>
        </p:nvSpPr>
        <p:spPr bwMode="auto">
          <a:xfrm>
            <a:off x="6623582" y="3346349"/>
            <a:ext cx="2360011" cy="946380"/>
          </a:xfrm>
          <a:prstGeom prst="rect">
            <a:avLst/>
          </a:prstGeom>
          <a:noFill/>
          <a:ln>
            <a:noFill/>
          </a:ln>
          <a:effectLst/>
        </p:spPr>
        <p:txBody>
          <a:bodyPr lIns="91440" tIns="45720" rIns="91440" bIns="45720" anchor="t"/>
          <a:lstStyle/>
          <a:p>
            <a:pPr algn="l">
              <a:defRPr/>
            </a:pPr>
            <a:r>
              <a:rPr lang="ja-JP" sz="2400" u="none">
                <a:solidFill>
                  <a:srgbClr val="FFFFFF"/>
                </a:solidFill>
                <a:latin typeface="Noto Sans CJK JP"/>
                <a:cs typeface="Noto Sans CJK JP"/>
              </a:rPr>
              <a:t>デン・ハーグ</a:t>
            </a:r>
            <a:endParaRPr sz="2400"/>
          </a:p>
          <a:p>
            <a:pPr algn="l">
              <a:defRPr/>
            </a:pPr>
            <a:r>
              <a:rPr lang="ja-JP" sz="2400" u="none">
                <a:solidFill>
                  <a:srgbClr val="FFFFFF"/>
                </a:solidFill>
                <a:latin typeface="Noto Sans CJK JP"/>
                <a:cs typeface="Noto Sans CJK JP"/>
              </a:rPr>
              <a:t>宣言：データは平等にアクセスできるべき</a:t>
            </a:r>
            <a:endParaRPr sz="2400"/>
          </a:p>
        </p:txBody>
      </p:sp>
      <p:sp>
        <p:nvSpPr>
          <p:cNvPr id="417089293" name=""/>
          <p:cNvSpPr txBox="1"/>
          <p:nvPr/>
        </p:nvSpPr>
        <p:spPr bwMode="auto">
          <a:xfrm>
            <a:off x="6623582" y="2690470"/>
            <a:ext cx="1115209" cy="584243"/>
          </a:xfrm>
          <a:prstGeom prst="rect">
            <a:avLst/>
          </a:prstGeom>
          <a:noFill/>
          <a:ln>
            <a:noFill/>
          </a:ln>
          <a:effectLst/>
        </p:spPr>
        <p:txBody>
          <a:bodyPr anchor="ctr"/>
          <a:lstStyle/>
          <a:p>
            <a:pPr algn="l">
              <a:defRPr/>
            </a:pPr>
            <a:r>
              <a:rPr lang="ja-JP" sz="2600" b="1" u="none">
                <a:solidFill>
                  <a:srgbClr val="FFFFFF"/>
                </a:solidFill>
                <a:latin typeface="Noto Sans CJK JP"/>
                <a:cs typeface="Noto Sans CJK JP"/>
              </a:rPr>
              <a:t>2015</a:t>
            </a:r>
            <a:endParaRPr sz="26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timing>
    <p:tnLst>
      <p:par>
        <p:cTn dur="indefinite" restart="never" fill="hold" nodeType="tmRoot">
          <p:childTnLst>
            <p:seq concurrent="1" nextAc="seek">
              <p:cTn dur="indefinite" nodeType="mainSeq">
                <p:childTnLst>
                  <p:par>
                    <p:cTn fill="hold">
                      <p:stCondLst>
                        <p:cond delay="indefinite"/>
                      </p:stCondLst>
                      <p:childTnLst>
                        <p:par>
                          <p:cTn fill="hold">
                            <p:stCondLst>
                              <p:cond delay="0"/>
                            </p:stCondLst>
                            <p:childTnLst>
                              <p:par>
                                <p:cTn presetID="1" presetClass="entr" presetSubtype="0" fill="hold" nodeType="clickEffect">
                                  <p:stCondLst>
                                    <p:cond delay="0"/>
                                  </p:stCondLst>
                                  <p:childTnLst>
                                    <p:set>
                                      <p:cBhvr>
                                        <p:cTn dur="1" fill="hold">
                                          <p:stCondLst>
                                            <p:cond delay="0"/>
                                          </p:stCondLst>
                                        </p:cTn>
                                        <p:tgtEl>
                                          <p:spTgt spid="588602880"/>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130938117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presetID="1" presetClass="entr" presetSubtype="0" fill="hold" nodeType="clickEffect">
                                  <p:stCondLst>
                                    <p:cond delay="0"/>
                                  </p:stCondLst>
                                  <p:childTnLst>
                                    <p:set>
                                      <p:cBhvr>
                                        <p:cTn dur="1" fill="hold">
                                          <p:stCondLst>
                                            <p:cond delay="0"/>
                                          </p:stCondLst>
                                        </p:cTn>
                                        <p:tgtEl>
                                          <p:spTgt spid="1893964621"/>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117396631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presetID="1" presetClass="entr" presetSubtype="0" fill="hold" nodeType="clickEffect">
                                  <p:stCondLst>
                                    <p:cond delay="0"/>
                                  </p:stCondLst>
                                  <p:childTnLst>
                                    <p:set>
                                      <p:cBhvr>
                                        <p:cTn dur="1" fill="hold">
                                          <p:stCondLst>
                                            <p:cond delay="0"/>
                                          </p:stCondLst>
                                        </p:cTn>
                                        <p:tgtEl>
                                          <p:spTgt spid="417089293"/>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184563563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4">
    <p:spTree>
      <p:nvGrpSpPr>
        <p:cNvPr id="1" name=""/>
        <p:cNvGrpSpPr/>
        <p:nvPr/>
      </p:nvGrpSpPr>
      <p:grpSpPr bwMode="auto">
        <a:xfrm>
          <a:off x="0" y="0"/>
          <a:ext cx="0" cy="0"/>
          <a:chOff x="0" y="0"/>
          <a:chExt cx="0" cy="0"/>
        </a:xfrm>
      </p:grpSpPr>
      <p:sp>
        <p:nvSpPr>
          <p:cNvPr id="1226538230" name=""/>
          <p:cNvSpPr txBox="1"/>
          <p:nvPr>
            <p:ph type="title" idx="4294967295"/>
          </p:nvPr>
        </p:nvSpPr>
        <p:spPr bwMode="auto">
          <a:xfrm>
            <a:off x="566604" y="2285856"/>
            <a:ext cx="8293877" cy="946380"/>
          </a:xfrm>
          <a:prstGeom prst="rect">
            <a:avLst/>
          </a:prstGeom>
          <a:noFill/>
          <a:ln>
            <a:noFill/>
          </a:ln>
          <a:effectLst/>
        </p:spPr>
        <p:txBody>
          <a:bodyPr anchor="ctr"/>
          <a:lstStyle/>
          <a:p>
            <a:pPr algn="l">
              <a:defRPr/>
            </a:pPr>
            <a:r>
              <a:rPr lang="ja-JP" sz="4400" u="none">
                <a:solidFill>
                  <a:srgbClr val="FFFFFF"/>
                </a:solidFill>
                <a:latin typeface="Noto Sans CJK JP"/>
                <a:cs typeface="Noto Sans CJK JP"/>
              </a:rPr>
              <a:t>論文をオープン化から</a:t>
            </a:r>
            <a:br>
              <a:rPr strike="noStrike"/>
            </a:br>
            <a:r>
              <a:rPr lang="ja-JP" sz="4400" u="none">
                <a:solidFill>
                  <a:srgbClr val="FFFFFF"/>
                </a:solidFill>
                <a:latin typeface="Noto Sans CJK JP"/>
                <a:cs typeface="Noto Sans CJK JP"/>
              </a:rPr>
              <a:t>研究データのFAIR・オープン化にも焦点が当たる</a:t>
            </a:r>
            <a:endParaRPr sz="4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5">
    <p:spTree>
      <p:nvGrpSpPr>
        <p:cNvPr id="1" name=""/>
        <p:cNvGrpSpPr/>
        <p:nvPr/>
      </p:nvGrpSpPr>
      <p:grpSpPr bwMode="auto">
        <a:xfrm>
          <a:off x="0" y="0"/>
          <a:ext cx="0" cy="0"/>
          <a:chOff x="0" y="0"/>
          <a:chExt cx="0" cy="0"/>
        </a:xfrm>
      </p:grpSpPr>
      <p:sp>
        <p:nvSpPr>
          <p:cNvPr id="699034640" name=""/>
          <p:cNvSpPr txBox="1"/>
          <p:nvPr>
            <p:ph type="title" idx="4294967295"/>
          </p:nvPr>
        </p:nvSpPr>
        <p:spPr bwMode="auto">
          <a:xfrm>
            <a:off x="976978" y="1699812"/>
            <a:ext cx="8776247" cy="2483123"/>
          </a:xfrm>
          <a:prstGeom prst="rect">
            <a:avLst/>
          </a:prstGeom>
          <a:noFill/>
          <a:ln>
            <a:noFill/>
          </a:ln>
          <a:effectLst/>
        </p:spPr>
        <p:txBody>
          <a:bodyPr anchor="ctr"/>
          <a:lstStyle/>
          <a:p>
            <a:pPr algn="l">
              <a:defRPr/>
            </a:pPr>
            <a:r>
              <a:rPr sz="4400" u="none">
                <a:solidFill>
                  <a:srgbClr val="FFFFFF"/>
                </a:solidFill>
                <a:latin typeface="Noto Sans CJK JP"/>
                <a:cs typeface="Noto Sans CJK JP"/>
              </a:rPr>
              <a:t>データマネージメントプランの</a:t>
            </a:r>
            <a:br>
              <a:rPr strike="noStrike"/>
            </a:br>
            <a:r>
              <a:rPr sz="4400" u="none">
                <a:solidFill>
                  <a:srgbClr val="FFFFFF"/>
                </a:solidFill>
                <a:latin typeface="Noto Sans CJK JP"/>
                <a:cs typeface="Noto Sans CJK JP"/>
              </a:rPr>
              <a:t>提出を義務化</a:t>
            </a:r>
            <a:endParaRPr sz="4400"/>
          </a:p>
        </p:txBody>
      </p:sp>
      <p:sp>
        <p:nvSpPr>
          <p:cNvPr id="644885805" name=""/>
          <p:cNvSpPr txBox="1"/>
          <p:nvPr>
            <p:ph type="title" idx="4294967295"/>
          </p:nvPr>
        </p:nvSpPr>
        <p:spPr bwMode="auto">
          <a:xfrm>
            <a:off x="760632" y="3786961"/>
            <a:ext cx="5540051" cy="789070"/>
          </a:xfrm>
          <a:prstGeom prst="rect">
            <a:avLst/>
          </a:prstGeom>
          <a:noFill/>
          <a:ln>
            <a:noFill/>
          </a:ln>
          <a:effectLst/>
        </p:spPr>
        <p:txBody>
          <a:bodyPr anchor="ctr"/>
          <a:lstStyle/>
          <a:p>
            <a:pPr algn="l">
              <a:defRPr/>
            </a:pPr>
            <a:r>
              <a:rPr sz="2800" u="none">
                <a:solidFill>
                  <a:srgbClr val="FFFFFF"/>
                </a:solidFill>
                <a:latin typeface="Noto Sans CJK JP"/>
                <a:cs typeface="Noto Sans CJK JP"/>
              </a:rPr>
              <a:t>（プロジェクト開始前に提出）</a:t>
            </a:r>
            <a:endParaRPr sz="2800"/>
          </a:p>
        </p:txBody>
      </p:sp>
      <p:sp>
        <p:nvSpPr>
          <p:cNvPr id="77638236" name=""/>
          <p:cNvSpPr txBox="1"/>
          <p:nvPr/>
        </p:nvSpPr>
        <p:spPr bwMode="auto">
          <a:xfrm>
            <a:off x="449971" y="1350994"/>
            <a:ext cx="9175821" cy="946380"/>
          </a:xfrm>
          <a:prstGeom prst="rect">
            <a:avLst/>
          </a:prstGeom>
          <a:noFill/>
          <a:ln>
            <a:noFill/>
          </a:ln>
          <a:effectLst/>
        </p:spPr>
        <p:txBody>
          <a:bodyPr anchor="ctr"/>
          <a:lstStyle/>
          <a:p>
            <a:pPr>
              <a:defRPr/>
            </a:pPr>
            <a:r>
              <a:rPr lang="ja-JP" sz="2800" u="none" spc="0">
                <a:solidFill>
                  <a:srgbClr val="F2F2F2"/>
                </a:solidFill>
                <a:latin typeface="Noto Sans CJK JP"/>
                <a:cs typeface="Noto Sans CJK JP"/>
              </a:rPr>
              <a:t>オランダ科学研究機構</a:t>
            </a:r>
            <a:r>
              <a:rPr lang="ja-JP" sz="2800" u="none" spc="0">
                <a:solidFill>
                  <a:srgbClr val="F2F2F2"/>
                </a:solidFill>
                <a:latin typeface="Noto Sans CJK JP"/>
                <a:cs typeface="Noto Sans CJK JP"/>
              </a:rPr>
              <a:t> (2016)</a:t>
            </a:r>
            <a:endParaRPr sz="2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4">
    <p:spTree>
      <p:nvGrpSpPr>
        <p:cNvPr id="1" name=""/>
        <p:cNvGrpSpPr/>
        <p:nvPr/>
      </p:nvGrpSpPr>
      <p:grpSpPr bwMode="auto">
        <a:xfrm>
          <a:off x="0" y="0"/>
          <a:ext cx="0" cy="0"/>
          <a:chOff x="0" y="0"/>
          <a:chExt cx="0" cy="0"/>
        </a:xfrm>
      </p:grpSpPr>
      <p:sp>
        <p:nvSpPr>
          <p:cNvPr id="1785740691" name=""/>
          <p:cNvSpPr txBox="1"/>
          <p:nvPr>
            <p:ph type="title" idx="4294967295"/>
          </p:nvPr>
        </p:nvSpPr>
        <p:spPr bwMode="auto">
          <a:xfrm>
            <a:off x="685756" y="1292678"/>
            <a:ext cx="9067828" cy="3225036"/>
          </a:xfrm>
          <a:prstGeom prst="rect">
            <a:avLst/>
          </a:prstGeom>
          <a:noFill/>
          <a:ln>
            <a:noFill/>
          </a:ln>
          <a:effectLst/>
        </p:spPr>
        <p:txBody>
          <a:bodyPr anchor="ctr"/>
          <a:lstStyle/>
          <a:p>
            <a:pPr algn="l">
              <a:defRPr/>
            </a:pPr>
            <a:r>
              <a:rPr lang="ja-JP" sz="3600" u="none" spc="0">
                <a:solidFill>
                  <a:srgbClr val="FFFFFF"/>
                </a:solidFill>
                <a:latin typeface="Noto Sans CJK JP"/>
                <a:cs typeface="Noto Sans CJK JP"/>
              </a:rPr>
              <a:t>デジタル化推進補助金が各大学へ。</a:t>
            </a:r>
            <a:br>
              <a:rPr strike="noStrike"/>
            </a:br>
            <a:r>
              <a:rPr lang="ja-JP" sz="3600" u="none" spc="0">
                <a:solidFill>
                  <a:srgbClr val="FFFFFF"/>
                </a:solidFill>
                <a:latin typeface="Noto Sans CJK JP"/>
                <a:cs typeface="Noto Sans CJK JP"/>
              </a:rPr>
              <a:t>データスチュワードの雇用が積極的に</a:t>
            </a:r>
            <a:endParaRPr sz="3600"/>
          </a:p>
        </p:txBody>
      </p:sp>
      <p:sp>
        <p:nvSpPr>
          <p:cNvPr id="785830502" name=""/>
          <p:cNvSpPr txBox="1"/>
          <p:nvPr/>
        </p:nvSpPr>
        <p:spPr bwMode="auto">
          <a:xfrm>
            <a:off x="525926" y="1168486"/>
            <a:ext cx="9175821" cy="946380"/>
          </a:xfrm>
          <a:prstGeom prst="rect">
            <a:avLst/>
          </a:prstGeom>
          <a:noFill/>
          <a:ln>
            <a:noFill/>
          </a:ln>
          <a:effectLst/>
        </p:spPr>
        <p:txBody>
          <a:bodyPr anchor="ctr"/>
          <a:lstStyle/>
          <a:p>
            <a:pPr algn="l">
              <a:defRPr/>
            </a:pPr>
            <a:r>
              <a:rPr lang="ja-JP" sz="2800" u="none">
                <a:solidFill>
                  <a:srgbClr val="F2F2F2"/>
                </a:solidFill>
                <a:latin typeface="Noto Sans CJK JP"/>
                <a:cs typeface="Noto Sans CJK JP"/>
              </a:rPr>
              <a:t>オランダ科学研究機構</a:t>
            </a:r>
            <a:r>
              <a:rPr lang="ja-JP" sz="2800" u="none" spc="0">
                <a:solidFill>
                  <a:srgbClr val="F2F2F2"/>
                </a:solidFill>
                <a:latin typeface="Noto Sans CJK JP"/>
                <a:cs typeface="Noto Sans CJK JP"/>
              </a:rPr>
              <a:t>（2017/2018）</a:t>
            </a:r>
            <a:endParaRPr sz="2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6">
    <p:spTree>
      <p:nvGrpSpPr>
        <p:cNvPr id="1" name=""/>
        <p:cNvGrpSpPr/>
        <p:nvPr/>
      </p:nvGrpSpPr>
      <p:grpSpPr bwMode="auto">
        <a:xfrm>
          <a:off x="0" y="0"/>
          <a:ext cx="0" cy="0"/>
          <a:chOff x="0" y="0"/>
          <a:chExt cx="0" cy="0"/>
        </a:xfrm>
      </p:grpSpPr>
      <p:sp>
        <p:nvSpPr>
          <p:cNvPr id="211982132" name=""/>
          <p:cNvSpPr txBox="1"/>
          <p:nvPr>
            <p:ph type="title" idx="4294967295"/>
          </p:nvPr>
        </p:nvSpPr>
        <p:spPr bwMode="auto">
          <a:xfrm>
            <a:off x="1429829" y="1126009"/>
            <a:ext cx="7541524" cy="2483123"/>
          </a:xfrm>
          <a:prstGeom prst="rect">
            <a:avLst/>
          </a:prstGeom>
          <a:noFill/>
          <a:ln>
            <a:noFill/>
          </a:ln>
          <a:effectLst/>
        </p:spPr>
        <p:txBody>
          <a:bodyPr anchor="ctr"/>
          <a:lstStyle/>
          <a:p>
            <a:pPr algn="l">
              <a:defRPr/>
            </a:pPr>
            <a:r>
              <a:rPr sz="4400" u="none">
                <a:solidFill>
                  <a:srgbClr val="FFFFFF"/>
                </a:solidFill>
                <a:latin typeface="Noto Sans CJK JP"/>
                <a:cs typeface="Noto Sans CJK JP"/>
              </a:rPr>
              <a:t>オランダ国内だけではなく</a:t>
            </a:r>
            <a:br>
              <a:rPr strike="noStrike"/>
            </a:br>
            <a:r>
              <a:rPr sz="4400" u="none">
                <a:solidFill>
                  <a:srgbClr val="FFFFFF"/>
                </a:solidFill>
                <a:latin typeface="Noto Sans CJK JP"/>
                <a:cs typeface="Noto Sans CJK JP"/>
              </a:rPr>
              <a:t>欧州の動きも</a:t>
            </a:r>
            <a:endParaRPr sz="4400"/>
          </a:p>
        </p:txBody>
      </p:sp>
      <p:pic>
        <p:nvPicPr>
          <p:cNvPr id="1895839972" name=""/>
          <p:cNvPicPr/>
          <p:nvPr/>
        </p:nvPicPr>
        <p:blipFill rotWithShape="1">
          <a:blip r:embed="rId3"/>
          <a:stretch/>
        </p:blipFill>
        <p:spPr bwMode="auto">
          <a:xfrm>
            <a:off x="3826558" y="3285873"/>
            <a:ext cx="1965836" cy="1359994"/>
          </a:xfrm>
          <a:prstGeom prst="rect">
            <a:avLst/>
          </a:prstGeom>
          <a:effectLst/>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4">
    <p:spTree>
      <p:nvGrpSpPr>
        <p:cNvPr id="1" name=""/>
        <p:cNvGrpSpPr/>
        <p:nvPr/>
      </p:nvGrpSpPr>
      <p:grpSpPr bwMode="auto">
        <a:xfrm>
          <a:off x="0" y="0"/>
          <a:ext cx="0" cy="0"/>
          <a:chOff x="0" y="0"/>
          <a:chExt cx="0" cy="0"/>
        </a:xfrm>
      </p:grpSpPr>
      <p:sp>
        <p:nvSpPr>
          <p:cNvPr id="390496601" name=""/>
          <p:cNvSpPr txBox="1"/>
          <p:nvPr>
            <p:ph type="title" idx="4294967295"/>
          </p:nvPr>
        </p:nvSpPr>
        <p:spPr bwMode="auto">
          <a:xfrm>
            <a:off x="685756" y="1292678"/>
            <a:ext cx="8031094" cy="3225036"/>
          </a:xfrm>
          <a:prstGeom prst="rect">
            <a:avLst/>
          </a:prstGeom>
          <a:noFill/>
          <a:ln>
            <a:noFill/>
          </a:ln>
          <a:effectLst/>
        </p:spPr>
        <p:txBody>
          <a:bodyPr anchor="ctr"/>
          <a:lstStyle/>
          <a:p>
            <a:pPr algn="l">
              <a:defRPr/>
            </a:pPr>
            <a:br>
              <a:rPr strike="noStrike"/>
            </a:br>
            <a:r>
              <a:rPr lang="ja-JP" sz="3600" u="none" spc="0">
                <a:solidFill>
                  <a:srgbClr val="FFFFFF"/>
                </a:solidFill>
                <a:latin typeface="Noto Sans CJK JP"/>
                <a:cs typeface="Noto Sans CJK JP"/>
              </a:rPr>
              <a:t>データの管理計画は必須とし、</a:t>
            </a:r>
            <a:br>
              <a:rPr strike="noStrike"/>
            </a:br>
            <a:r>
              <a:rPr lang="ja-JP" sz="3600" u="none" spc="0">
                <a:solidFill>
                  <a:srgbClr val="FFFFFF"/>
                </a:solidFill>
                <a:latin typeface="Noto Sans CJK JP"/>
                <a:cs typeface="Noto Sans CJK JP"/>
              </a:rPr>
              <a:t>研究支出の平均5％がデータの適切な管理と運用に使われるべき</a:t>
            </a:r>
            <a:endParaRPr sz="3600"/>
          </a:p>
        </p:txBody>
      </p:sp>
      <p:sp>
        <p:nvSpPr>
          <p:cNvPr id="1591539237" name=""/>
          <p:cNvSpPr txBox="1"/>
          <p:nvPr/>
        </p:nvSpPr>
        <p:spPr bwMode="auto">
          <a:xfrm>
            <a:off x="525926" y="1168486"/>
            <a:ext cx="9175821" cy="946380"/>
          </a:xfrm>
          <a:prstGeom prst="rect">
            <a:avLst/>
          </a:prstGeom>
          <a:noFill/>
          <a:ln>
            <a:noFill/>
          </a:ln>
          <a:effectLst/>
        </p:spPr>
        <p:txBody>
          <a:bodyPr anchor="ctr"/>
          <a:lstStyle/>
          <a:p>
            <a:pPr>
              <a:defRPr/>
            </a:pPr>
            <a:r>
              <a:rPr lang="ja-JP" sz="2800" u="none" spc="0">
                <a:solidFill>
                  <a:srgbClr val="BFBFBF"/>
                </a:solidFill>
                <a:latin typeface="Noto Sans CJK JP"/>
                <a:cs typeface="Noto Sans CJK JP"/>
              </a:rPr>
              <a:t>欧州委員会 (2019) </a:t>
            </a:r>
            <a:endParaRPr sz="2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5">
    <p:spTree>
      <p:nvGrpSpPr>
        <p:cNvPr id="1" name=""/>
        <p:cNvGrpSpPr/>
        <p:nvPr/>
      </p:nvGrpSpPr>
      <p:grpSpPr bwMode="auto">
        <a:xfrm>
          <a:off x="0" y="0"/>
          <a:ext cx="0" cy="0"/>
          <a:chOff x="0" y="0"/>
          <a:chExt cx="0" cy="0"/>
        </a:xfrm>
      </p:grpSpPr>
      <p:sp>
        <p:nvSpPr>
          <p:cNvPr id="1722453611" name=""/>
          <p:cNvSpPr txBox="1"/>
          <p:nvPr>
            <p:ph type="title" idx="4294967295"/>
          </p:nvPr>
        </p:nvSpPr>
        <p:spPr bwMode="auto">
          <a:xfrm>
            <a:off x="1123849" y="1699812"/>
            <a:ext cx="7825907" cy="2483123"/>
          </a:xfrm>
          <a:prstGeom prst="rect">
            <a:avLst/>
          </a:prstGeom>
          <a:noFill/>
          <a:ln>
            <a:noFill/>
          </a:ln>
          <a:effectLst/>
        </p:spPr>
        <p:txBody>
          <a:bodyPr anchor="ctr"/>
          <a:lstStyle/>
          <a:p>
            <a:pPr algn="l">
              <a:defRPr/>
            </a:pPr>
            <a:r>
              <a:rPr lang="ja-JP" sz="3600" u="none" spc="0">
                <a:solidFill>
                  <a:srgbClr val="F2F2F2"/>
                </a:solidFill>
                <a:latin typeface="Noto Sans CJK JP"/>
                <a:cs typeface="Noto Sans CJK JP"/>
              </a:rPr>
              <a:t>ホライゾンヨーロッパ</a:t>
            </a:r>
            <a:r>
              <a:rPr sz="3600" u="none">
                <a:solidFill>
                  <a:srgbClr val="FFFFFF"/>
                </a:solidFill>
                <a:latin typeface="Noto Sans CJK JP"/>
                <a:cs typeface="Noto Sans CJK JP"/>
              </a:rPr>
              <a:t>の助成プロジェクトもデータマネージメントプラン必須に</a:t>
            </a:r>
            <a:r>
              <a:rPr sz="2400" strike="noStrike"/>
              <a:t>必</a:t>
            </a:r>
            <a:endParaRPr sz="2400"/>
          </a:p>
        </p:txBody>
      </p:sp>
      <p:sp>
        <p:nvSpPr>
          <p:cNvPr id="1438290589" name=""/>
          <p:cNvSpPr txBox="1"/>
          <p:nvPr>
            <p:ph type="title" idx="4294967295"/>
          </p:nvPr>
        </p:nvSpPr>
        <p:spPr bwMode="auto">
          <a:xfrm>
            <a:off x="1123849" y="4017346"/>
            <a:ext cx="5939625" cy="789070"/>
          </a:xfrm>
          <a:prstGeom prst="rect">
            <a:avLst/>
          </a:prstGeom>
          <a:noFill/>
          <a:ln>
            <a:noFill/>
          </a:ln>
          <a:effectLst/>
        </p:spPr>
        <p:txBody>
          <a:bodyPr anchor="ctr"/>
          <a:lstStyle/>
          <a:p>
            <a:pPr algn="l">
              <a:defRPr/>
            </a:pPr>
            <a:r>
              <a:rPr sz="2800" u="none">
                <a:solidFill>
                  <a:srgbClr val="FFFFFF"/>
                </a:solidFill>
                <a:latin typeface="Noto Sans CJK JP"/>
                <a:cs typeface="Noto Sans CJK JP"/>
              </a:rPr>
              <a:t>（プロジェクト開始後６ヶ月以内）</a:t>
            </a:r>
            <a:endParaRPr sz="2800"/>
          </a:p>
        </p:txBody>
      </p:sp>
      <p:sp>
        <p:nvSpPr>
          <p:cNvPr id="850889965" name=""/>
          <p:cNvSpPr txBox="1"/>
          <p:nvPr/>
        </p:nvSpPr>
        <p:spPr bwMode="auto">
          <a:xfrm>
            <a:off x="521247" y="877984"/>
            <a:ext cx="9175821" cy="946380"/>
          </a:xfrm>
          <a:prstGeom prst="rect">
            <a:avLst/>
          </a:prstGeom>
          <a:noFill/>
          <a:ln>
            <a:noFill/>
          </a:ln>
          <a:effectLst/>
        </p:spPr>
        <p:txBody>
          <a:bodyPr anchor="ctr"/>
          <a:lstStyle/>
          <a:p>
            <a:pPr>
              <a:defRPr/>
            </a:pPr>
            <a:r>
              <a:rPr lang="ja-JP" sz="2800" u="none" spc="0">
                <a:solidFill>
                  <a:srgbClr val="D8D8D8"/>
                </a:solidFill>
                <a:latin typeface="Noto Sans CJK JP"/>
                <a:cs typeface="Noto Sans CJK JP"/>
              </a:rPr>
              <a:t>欧州委員会(2021</a:t>
            </a:r>
            <a:r>
              <a:rPr lang="ja-JP" sz="2800" u="none" spc="0">
                <a:solidFill>
                  <a:srgbClr val="D8D8D8"/>
                </a:solidFill>
                <a:latin typeface="Noto Sans CJK JP"/>
                <a:cs typeface="Noto Sans CJK JP"/>
              </a:rPr>
              <a:t>)</a:t>
            </a:r>
            <a:endParaRPr sz="2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30">
    <p:spTree>
      <p:nvGrpSpPr>
        <p:cNvPr id="1" name=""/>
        <p:cNvGrpSpPr/>
        <p:nvPr/>
      </p:nvGrpSpPr>
      <p:grpSpPr bwMode="auto">
        <a:xfrm>
          <a:off x="0" y="0"/>
          <a:ext cx="0" cy="0"/>
          <a:chOff x="0" y="0"/>
          <a:chExt cx="0" cy="0"/>
        </a:xfrm>
      </p:grpSpPr>
      <p:sp>
        <p:nvSpPr>
          <p:cNvPr id="1138892299" name=""/>
          <p:cNvSpPr txBox="1"/>
          <p:nvPr>
            <p:ph type="title" idx="4294967295"/>
          </p:nvPr>
        </p:nvSpPr>
        <p:spPr bwMode="auto">
          <a:xfrm>
            <a:off x="1600099" y="1812485"/>
            <a:ext cx="7541524" cy="1655535"/>
          </a:xfrm>
          <a:prstGeom prst="rect">
            <a:avLst/>
          </a:prstGeom>
          <a:noFill/>
          <a:ln>
            <a:noFill/>
          </a:ln>
          <a:effectLst/>
        </p:spPr>
        <p:txBody>
          <a:bodyPr anchor="ctr"/>
          <a:lstStyle/>
          <a:p>
            <a:pPr algn="l">
              <a:defRPr/>
            </a:pPr>
            <a:r>
              <a:rPr sz="4400" u="none">
                <a:solidFill>
                  <a:srgbClr val="FFFFFF"/>
                </a:solidFill>
                <a:latin typeface="Noto Sans CJK JP"/>
                <a:cs typeface="Noto Sans CJK JP"/>
              </a:rPr>
              <a:t>現場の様子は？</a:t>
            </a:r>
            <a:endParaRPr sz="4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2">
    <p:spTree>
      <p:nvGrpSpPr>
        <p:cNvPr id="1" name=""/>
        <p:cNvGrpSpPr/>
        <p:nvPr/>
      </p:nvGrpSpPr>
      <p:grpSpPr bwMode="auto">
        <a:xfrm>
          <a:off x="0" y="0"/>
          <a:ext cx="0" cy="0"/>
          <a:chOff x="0" y="0"/>
          <a:chExt cx="0" cy="0"/>
        </a:xfrm>
      </p:grpSpPr>
      <p:sp>
        <p:nvSpPr>
          <p:cNvPr id="1301765203" name=""/>
          <p:cNvSpPr txBox="1"/>
          <p:nvPr>
            <p:ph type="title" idx="4294967295"/>
          </p:nvPr>
        </p:nvSpPr>
        <p:spPr bwMode="auto">
          <a:xfrm>
            <a:off x="778270" y="2054750"/>
            <a:ext cx="8387471" cy="1557981"/>
          </a:xfrm>
          <a:prstGeom prst="rect">
            <a:avLst/>
          </a:prstGeom>
          <a:noFill/>
          <a:ln>
            <a:noFill/>
          </a:ln>
          <a:effectLst/>
        </p:spPr>
        <p:txBody>
          <a:bodyPr anchor="ctr"/>
          <a:lstStyle/>
          <a:p>
            <a:pPr algn="l">
              <a:lnSpc>
                <a:spcPct val="150000"/>
              </a:lnSpc>
              <a:defRPr/>
            </a:pPr>
            <a:r>
              <a:rPr lang="ja-JP" sz="3600" u="none" strike="noStrike" spc="0">
                <a:solidFill>
                  <a:srgbClr val="FFFFFF"/>
                </a:solidFill>
                <a:latin typeface="Noto Sans CJK JP"/>
                <a:cs typeface="Noto Sans CJK JP"/>
              </a:rPr>
              <a:t>今までデータスチュワードに</a:t>
            </a:r>
            <a:br>
              <a:rPr strike="noStrike"/>
            </a:br>
            <a:r>
              <a:rPr lang="ja-JP" sz="3600" u="none" strike="noStrike" spc="0">
                <a:solidFill>
                  <a:srgbClr val="FFFFFF"/>
                </a:solidFill>
                <a:latin typeface="Noto Sans CJK JP"/>
                <a:cs typeface="Noto Sans CJK JP"/>
              </a:rPr>
              <a:t>会ったことがありますか？</a:t>
            </a:r>
            <a:endParaRPr sz="36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12">
    <p:bg>
      <p:bgPr shadeToTitle="0">
        <a:gradFill>
          <a:gsLst>
            <a:gs pos="0">
              <a:srgbClr val="FF914D"/>
            </a:gs>
            <a:gs pos="100000">
              <a:srgbClr val="FF3131"/>
            </a:gs>
          </a:gsLst>
          <a:lin ang="0" scaled="1"/>
        </a:gradFill>
      </p:bgPr>
    </p:bg>
    <p:spTree>
      <p:nvGrpSpPr>
        <p:cNvPr id="1" name=""/>
        <p:cNvGrpSpPr/>
        <p:nvPr/>
      </p:nvGrpSpPr>
      <p:grpSpPr bwMode="auto">
        <a:xfrm>
          <a:off x="0" y="0"/>
          <a:ext cx="0" cy="0"/>
          <a:chOff x="0" y="0"/>
          <a:chExt cx="0" cy="0"/>
        </a:xfrm>
      </p:grpSpPr>
      <p:sp>
        <p:nvSpPr>
          <p:cNvPr id="1355367516" name=""/>
          <p:cNvSpPr txBox="1"/>
          <p:nvPr>
            <p:ph type="title" idx="4294967295"/>
          </p:nvPr>
        </p:nvSpPr>
        <p:spPr bwMode="auto">
          <a:xfrm>
            <a:off x="685756" y="2285856"/>
            <a:ext cx="9067828" cy="946380"/>
          </a:xfrm>
          <a:prstGeom prst="rect">
            <a:avLst/>
          </a:prstGeom>
          <a:noFill/>
          <a:ln>
            <a:noFill/>
          </a:ln>
          <a:effectLst/>
        </p:spPr>
        <p:txBody>
          <a:bodyPr anchor="ctr"/>
          <a:lstStyle/>
          <a:p>
            <a:pPr algn="ctr">
              <a:defRPr/>
            </a:pPr>
            <a:r>
              <a:rPr sz="4400" u="none">
                <a:solidFill>
                  <a:srgbClr val="FFFFFF"/>
                </a:solidFill>
                <a:latin typeface="Noto Sans CJK JP"/>
                <a:cs typeface="Noto Sans CJK JP"/>
              </a:rPr>
              <a:t>実際の業務</a:t>
            </a:r>
            <a:endParaRPr sz="4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14">
    <p:spTree>
      <p:nvGrpSpPr>
        <p:cNvPr id="1" name=""/>
        <p:cNvGrpSpPr/>
        <p:nvPr/>
      </p:nvGrpSpPr>
      <p:grpSpPr bwMode="auto">
        <a:xfrm>
          <a:off x="0" y="0"/>
          <a:ext cx="0" cy="0"/>
          <a:chOff x="0" y="0"/>
          <a:chExt cx="0" cy="0"/>
        </a:xfrm>
      </p:grpSpPr>
      <p:sp>
        <p:nvSpPr>
          <p:cNvPr id="1856868137" name=""/>
          <p:cNvSpPr txBox="1"/>
          <p:nvPr>
            <p:ph type="title" idx="4294967295"/>
          </p:nvPr>
        </p:nvSpPr>
        <p:spPr bwMode="auto">
          <a:xfrm>
            <a:off x="389135" y="244928"/>
            <a:ext cx="7541524" cy="911822"/>
          </a:xfrm>
          <a:prstGeom prst="rect">
            <a:avLst/>
          </a:prstGeom>
          <a:noFill/>
          <a:ln>
            <a:noFill/>
          </a:ln>
          <a:effectLst/>
        </p:spPr>
        <p:txBody>
          <a:bodyPr anchor="ctr"/>
          <a:lstStyle/>
          <a:p>
            <a:pPr algn="l">
              <a:defRPr/>
            </a:pPr>
            <a:r>
              <a:rPr sz="1600" u="none">
                <a:solidFill>
                  <a:srgbClr val="FFFFFF"/>
                </a:solidFill>
                <a:latin typeface="Noto Sans CJK JP"/>
                <a:cs typeface="Noto Sans CJK JP"/>
              </a:rPr>
              <a:t>アイントホーフェン工科大学</a:t>
            </a:r>
            <a:br>
              <a:rPr strike="noStrike"/>
            </a:br>
            <a:r>
              <a:rPr sz="2800" u="none">
                <a:solidFill>
                  <a:srgbClr val="FFFFFF"/>
                </a:solidFill>
                <a:latin typeface="Noto Sans CJK JP"/>
                <a:cs typeface="Noto Sans CJK JP"/>
              </a:rPr>
              <a:t>データスチュワードチーム</a:t>
            </a:r>
            <a:endParaRPr sz="2800"/>
          </a:p>
        </p:txBody>
      </p:sp>
      <p:pic>
        <p:nvPicPr>
          <p:cNvPr id="405366807" name=""/>
          <p:cNvPicPr/>
          <p:nvPr/>
        </p:nvPicPr>
        <p:blipFill rotWithShape="1">
          <a:blip r:embed="rId3"/>
          <a:stretch/>
        </p:blipFill>
        <p:spPr bwMode="auto">
          <a:xfrm>
            <a:off x="485969" y="1088571"/>
            <a:ext cx="7109552" cy="4380924"/>
          </a:xfrm>
          <a:prstGeom prst="rect">
            <a:avLst/>
          </a:prstGeom>
          <a:effectLst/>
        </p:spPr>
      </p:pic>
      <p:sp>
        <p:nvSpPr>
          <p:cNvPr id="1111282450" name=""/>
          <p:cNvSpPr txBox="1"/>
          <p:nvPr/>
        </p:nvSpPr>
        <p:spPr bwMode="auto">
          <a:xfrm>
            <a:off x="7717913" y="1836604"/>
            <a:ext cx="2231499" cy="908942"/>
          </a:xfrm>
          <a:prstGeom prst="rect">
            <a:avLst/>
          </a:prstGeom>
          <a:noFill/>
          <a:ln>
            <a:noFill/>
          </a:ln>
          <a:effectLst/>
        </p:spPr>
        <p:txBody>
          <a:bodyPr anchor="ctr"/>
          <a:lstStyle/>
          <a:p>
            <a:pPr algn="l">
              <a:lnSpc>
                <a:spcPct val="112000"/>
              </a:lnSpc>
              <a:defRPr/>
            </a:pPr>
            <a:r>
              <a:rPr lang="ja-JP" sz="1600" u="none" strike="noStrike" spc="0">
                <a:solidFill>
                  <a:srgbClr val="FFFFFF"/>
                </a:solidFill>
                <a:latin typeface="Noto Sans CJK JP"/>
                <a:cs typeface="Noto Sans CJK JP"/>
              </a:rPr>
              <a:t>９学部</a:t>
            </a:r>
            <a:r>
              <a:rPr sz="1600" u="none">
                <a:solidFill>
                  <a:srgbClr val="FFFFFF"/>
                </a:solidFill>
                <a:latin typeface="Noto Sans CJK JP"/>
                <a:cs typeface="Noto Sans CJK JP"/>
              </a:rPr>
              <a:t>約3400人の研究者を</a:t>
            </a:r>
            <a:r>
              <a:rPr lang="ja-JP" sz="1600" u="none" strike="noStrike" spc="0">
                <a:solidFill>
                  <a:srgbClr val="FFFFFF"/>
                </a:solidFill>
                <a:latin typeface="Noto Sans CJK JP"/>
                <a:cs typeface="Noto Sans CJK JP"/>
              </a:rPr>
              <a:t>７人でサポート</a:t>
            </a:r>
            <a:endParaRPr sz="1600"/>
          </a:p>
        </p:txBody>
      </p:sp>
      <p:sp>
        <p:nvSpPr>
          <p:cNvPr id="1327071830" name=""/>
          <p:cNvSpPr txBox="1"/>
          <p:nvPr/>
        </p:nvSpPr>
        <p:spPr bwMode="auto">
          <a:xfrm>
            <a:off x="7595521" y="3049367"/>
            <a:ext cx="2231499" cy="1098290"/>
          </a:xfrm>
          <a:prstGeom prst="rect">
            <a:avLst/>
          </a:prstGeom>
          <a:noFill/>
          <a:ln>
            <a:noFill/>
          </a:ln>
          <a:effectLst/>
        </p:spPr>
        <p:txBody>
          <a:bodyPr anchor="ctr"/>
          <a:lstStyle/>
          <a:p>
            <a:pPr algn="l">
              <a:lnSpc>
                <a:spcPct val="112000"/>
              </a:lnSpc>
              <a:defRPr/>
            </a:pPr>
            <a:endParaRPr sz="1600"/>
          </a:p>
        </p:txBody>
      </p:sp>
      <p:sp>
        <p:nvSpPr>
          <p:cNvPr id="1735722785" name=""/>
          <p:cNvSpPr txBox="1"/>
          <p:nvPr/>
        </p:nvSpPr>
        <p:spPr bwMode="auto">
          <a:xfrm>
            <a:off x="7797108" y="3279033"/>
            <a:ext cx="1827604" cy="1098290"/>
          </a:xfrm>
          <a:prstGeom prst="rect">
            <a:avLst/>
          </a:prstGeom>
          <a:noFill/>
          <a:ln>
            <a:noFill/>
          </a:ln>
          <a:effectLst/>
        </p:spPr>
        <p:txBody>
          <a:bodyPr anchor="ctr"/>
          <a:lstStyle/>
          <a:p>
            <a:pPr algn="l">
              <a:lnSpc>
                <a:spcPct val="112000"/>
              </a:lnSpc>
              <a:defRPr/>
            </a:pPr>
            <a:r>
              <a:rPr lang="ja-JP" sz="1600" u="none" strike="noStrike" spc="0">
                <a:solidFill>
                  <a:srgbClr val="FFFFFF"/>
                </a:solidFill>
                <a:latin typeface="Noto Sans CJK JP"/>
                <a:cs typeface="Noto Sans CJK JP"/>
              </a:rPr>
              <a:t>全員が中央の図書館・情報サービス機関に所属</a:t>
            </a:r>
            <a:endParaRPr sz="1600"/>
          </a:p>
          <a:p>
            <a:pPr algn="l">
              <a:lnSpc>
                <a:spcPct val="112000"/>
              </a:lnSpc>
              <a:defRPr/>
            </a:pPr>
            <a:r>
              <a:rPr sz="1600"/>
              <a:t>で</a:t>
            </a:r>
            <a:endParaRPr sz="16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Slide_22">
    <p:spTree>
      <p:nvGrpSpPr>
        <p:cNvPr id="1" name=""/>
        <p:cNvGrpSpPr/>
        <p:nvPr/>
      </p:nvGrpSpPr>
      <p:grpSpPr bwMode="auto">
        <a:xfrm>
          <a:off x="0" y="0"/>
          <a:ext cx="0" cy="0"/>
          <a:chOff x="0" y="0"/>
          <a:chExt cx="0" cy="0"/>
        </a:xfrm>
      </p:grpSpPr>
      <p:sp>
        <p:nvSpPr>
          <p:cNvPr id="406610700" name="place_holder"/>
          <p:cNvSpPr txBox="1"/>
          <p:nvPr>
            <p:ph type="title" idx="4294967295"/>
          </p:nvPr>
        </p:nvSpPr>
        <p:spPr bwMode="auto">
          <a:xfrm>
            <a:off x="733633" y="369696"/>
            <a:ext cx="8607057" cy="1262440"/>
          </a:xfrm>
          <a:prstGeom prst="rect">
            <a:avLst/>
          </a:prstGeom>
          <a:noFill/>
          <a:ln>
            <a:noFill/>
          </a:ln>
          <a:effectLst/>
        </p:spPr>
        <p:txBody>
          <a:bodyPr anchor="ctr"/>
          <a:lstStyle/>
          <a:p>
            <a:pPr>
              <a:defRPr/>
            </a:pPr>
            <a:r>
              <a:rPr sz="3600">
                <a:solidFill>
                  <a:srgbClr val="FFFFFF"/>
                </a:solidFill>
                <a:latin typeface="Noto Sans CJK JP"/>
                <a:cs typeface="Noto Sans CJK JP"/>
              </a:rPr>
              <a:t>当チームは</a:t>
            </a:r>
            <a:r>
              <a:rPr sz="3600">
                <a:solidFill>
                  <a:srgbClr val="FFFFFF"/>
                </a:solidFill>
                <a:latin typeface="Noto Sans CJK JP"/>
                <a:cs typeface="Noto Sans CJK JP"/>
              </a:rPr>
              <a:t>中央サービス機関</a:t>
            </a:r>
            <a:r>
              <a:rPr sz="3600">
                <a:solidFill>
                  <a:srgbClr val="FFFFFF"/>
                </a:solidFill>
                <a:latin typeface="Noto Sans CJK JP"/>
                <a:cs typeface="Noto Sans CJK JP"/>
              </a:rPr>
              <a:t>に配置</a:t>
            </a:r>
            <a:endParaRPr sz="3600"/>
          </a:p>
        </p:txBody>
      </p:sp>
      <p:sp>
        <p:nvSpPr>
          <p:cNvPr id="1966646832" name=""/>
          <p:cNvSpPr txBox="1"/>
          <p:nvPr/>
        </p:nvSpPr>
        <p:spPr bwMode="auto">
          <a:xfrm rot="86399999">
            <a:off x="4269331" y="1650855"/>
            <a:ext cx="2857500" cy="875464"/>
          </a:xfrm>
          <a:prstGeom prst="rect">
            <a:avLst/>
          </a:prstGeom>
          <a:solidFill>
            <a:srgbClr val="7F7F7F"/>
          </a:solidFill>
          <a:ln>
            <a:noFill/>
          </a:ln>
          <a:effectLst/>
        </p:spPr>
        <p:txBody>
          <a:bodyPr anchor="ctr"/>
          <a:lstStyle/>
          <a:p>
            <a:pPr algn="ctr">
              <a:defRPr/>
            </a:pPr>
            <a:r>
              <a:rPr sz="1800">
                <a:solidFill>
                  <a:srgbClr val="FFFFFF"/>
                </a:solidFill>
                <a:latin typeface="Noto Sans CJK JP"/>
                <a:cs typeface="Noto Sans CJK JP"/>
              </a:rPr>
              <a:t>図書館・情報サービス</a:t>
            </a:r>
            <a:endParaRPr sz="1800"/>
          </a:p>
          <a:p>
            <a:pPr algn="ctr">
              <a:defRPr/>
            </a:pPr>
            <a:r>
              <a:rPr lang="en-US" sz="1400" u="none" strike="noStrike" spc="0">
                <a:solidFill>
                  <a:srgbClr val="FFFFFF"/>
                </a:solidFill>
                <a:latin typeface="Noto Sans CJK JP"/>
                <a:cs typeface="Noto Sans CJK JP"/>
              </a:rPr>
              <a:t>（約３２０人）</a:t>
            </a:r>
            <a:endParaRPr sz="1400"/>
          </a:p>
        </p:txBody>
      </p:sp>
      <p:sp>
        <p:nvSpPr>
          <p:cNvPr id="874084265" name=""/>
          <p:cNvSpPr txBox="1"/>
          <p:nvPr/>
        </p:nvSpPr>
        <p:spPr bwMode="auto">
          <a:xfrm rot="86399999">
            <a:off x="2388089" y="2889537"/>
            <a:ext cx="3498978" cy="844866"/>
          </a:xfrm>
          <a:prstGeom prst="rect">
            <a:avLst/>
          </a:prstGeom>
          <a:solidFill>
            <a:srgbClr val="7F7F7F"/>
          </a:solidFill>
          <a:ln>
            <a:noFill/>
          </a:ln>
          <a:effectLst/>
        </p:spPr>
        <p:txBody>
          <a:bodyPr anchor="ctr"/>
          <a:lstStyle/>
          <a:p>
            <a:pPr algn="ctr">
              <a:defRPr/>
            </a:pPr>
            <a:r>
              <a:rPr sz="1800">
                <a:solidFill>
                  <a:srgbClr val="FFFFFF"/>
                </a:solidFill>
                <a:latin typeface="Noto Sans CJK JP"/>
                <a:cs typeface="Noto Sans CJK JP"/>
              </a:rPr>
              <a:t>研究プロダクトエリア</a:t>
            </a:r>
            <a:br>
              <a:rPr strike="noStrike"/>
            </a:br>
            <a:r>
              <a:rPr lang="en-US" sz="1400" u="none" strike="noStrike" spc="0">
                <a:solidFill>
                  <a:srgbClr val="FFFFFF"/>
                </a:solidFill>
                <a:latin typeface="Noto Sans CJK JP"/>
                <a:cs typeface="Noto Sans CJK JP"/>
              </a:rPr>
              <a:t>（約５０人）</a:t>
            </a:r>
            <a:endParaRPr sz="1400"/>
          </a:p>
        </p:txBody>
      </p:sp>
      <p:sp>
        <p:nvSpPr>
          <p:cNvPr id="2142958119" name=""/>
          <p:cNvSpPr txBox="1"/>
          <p:nvPr/>
        </p:nvSpPr>
        <p:spPr bwMode="auto">
          <a:xfrm rot="86399999">
            <a:off x="6378798" y="2450005"/>
            <a:ext cx="183623" cy="244207"/>
          </a:xfrm>
          <a:prstGeom prst="rect">
            <a:avLst/>
          </a:prstGeom>
          <a:noFill/>
          <a:ln>
            <a:noFill/>
          </a:ln>
          <a:effectLst/>
        </p:spPr>
        <p:txBody>
          <a:bodyPr wrap="none" lIns="91440" tIns="45720" rIns="91440" bIns="45720" anchor="t">
            <a:spAutoFit/>
          </a:bodyPr>
          <a:lstStyle/>
          <a:p>
            <a:pPr>
              <a:defRPr/>
            </a:pPr>
            <a:endParaRPr/>
          </a:p>
        </p:txBody>
      </p:sp>
      <p:sp>
        <p:nvSpPr>
          <p:cNvPr id="555262476" name=""/>
          <p:cNvSpPr txBox="1"/>
          <p:nvPr/>
        </p:nvSpPr>
        <p:spPr bwMode="auto">
          <a:xfrm rot="86399999">
            <a:off x="3349589" y="4463718"/>
            <a:ext cx="183623" cy="244207"/>
          </a:xfrm>
          <a:prstGeom prst="rect">
            <a:avLst/>
          </a:prstGeom>
          <a:noFill/>
          <a:ln>
            <a:noFill/>
          </a:ln>
          <a:effectLst/>
        </p:spPr>
        <p:txBody>
          <a:bodyPr wrap="none" lIns="91440" tIns="45720" rIns="91440" bIns="45720" anchor="t">
            <a:spAutoFit/>
          </a:bodyPr>
          <a:lstStyle/>
          <a:p>
            <a:pPr>
              <a:defRPr/>
            </a:pPr>
            <a:endParaRPr/>
          </a:p>
        </p:txBody>
      </p:sp>
      <p:sp>
        <p:nvSpPr>
          <p:cNvPr id="1804913150" name=""/>
          <p:cNvSpPr txBox="1"/>
          <p:nvPr/>
        </p:nvSpPr>
        <p:spPr bwMode="auto">
          <a:xfrm rot="86399999">
            <a:off x="1459348" y="4161337"/>
            <a:ext cx="3161680" cy="844866"/>
          </a:xfrm>
          <a:prstGeom prst="rect">
            <a:avLst/>
          </a:prstGeom>
          <a:solidFill>
            <a:srgbClr val="7F7F7F"/>
          </a:solidFill>
          <a:ln>
            <a:noFill/>
          </a:ln>
          <a:effectLst/>
        </p:spPr>
        <p:txBody>
          <a:bodyPr anchor="ctr"/>
          <a:lstStyle/>
          <a:p>
            <a:pPr algn="ctr">
              <a:defRPr/>
            </a:pPr>
            <a:r>
              <a:rPr sz="1800">
                <a:solidFill>
                  <a:srgbClr val="FFFFFF"/>
                </a:solidFill>
                <a:latin typeface="Noto Sans CJK JP"/>
                <a:cs typeface="Noto Sans CJK JP"/>
              </a:rPr>
              <a:t>データスチュワードチーム</a:t>
            </a:r>
            <a:br>
              <a:rPr strike="noStrike"/>
            </a:br>
            <a:r>
              <a:rPr lang="en-US" sz="1400" u="none" strike="noStrike" spc="0">
                <a:solidFill>
                  <a:srgbClr val="FFFFFF"/>
                </a:solidFill>
                <a:latin typeface="Noto Sans CJK JP"/>
                <a:cs typeface="Noto Sans CJK JP"/>
              </a:rPr>
              <a:t>（７人）</a:t>
            </a:r>
            <a:endParaRPr sz="1400"/>
          </a:p>
        </p:txBody>
      </p:sp>
      <p:cxnSp>
        <p:nvCxnSpPr>
          <p:cNvPr id="1720990467" name=""/>
          <p:cNvCxnSpPr>
            <a:stCxn id="1966646832" idx="2"/>
            <a:endCxn id="874084265" idx="0"/>
          </p:cNvCxnSpPr>
          <p:nvPr/>
        </p:nvCxnSpPr>
        <p:spPr bwMode="auto">
          <a:xfrm rot="5399978" flipH="0" flipV="0">
            <a:off x="4736220" y="1927676"/>
            <a:ext cx="363217" cy="1560502"/>
          </a:xfrm>
          <a:prstGeom prst="bentConnector3">
            <a:avLst>
              <a:gd name="adj1" fmla="val 50000"/>
            </a:avLst>
          </a:prstGeom>
          <a:ln w="38099" cap="flat" cmpd="sng" algn="ctr">
            <a:solidFill>
              <a:schemeClr val="bg1">
                <a:lumMod val="50196"/>
              </a:schemeClr>
            </a:solidFill>
            <a:prstDash val="solid"/>
            <a:miter lim="800000"/>
          </a:ln>
        </p:spPr>
        <p:style>
          <a:lnRef idx="1">
            <a:schemeClr val="accent1">
              <a:shade val="50000"/>
            </a:schemeClr>
          </a:lnRef>
          <a:fillRef idx="0">
            <a:schemeClr val="accent1"/>
          </a:fillRef>
          <a:effectRef idx="0">
            <a:schemeClr val="accent1"/>
          </a:effectRef>
          <a:fontRef idx="minor">
            <a:schemeClr val="tx1"/>
          </a:fontRef>
        </p:style>
      </p:cxnSp>
      <p:sp>
        <p:nvSpPr>
          <p:cNvPr id="932263555" name=""/>
          <p:cNvSpPr txBox="1"/>
          <p:nvPr/>
        </p:nvSpPr>
        <p:spPr bwMode="auto">
          <a:xfrm rot="86399995">
            <a:off x="6115165" y="2889535"/>
            <a:ext cx="3498977" cy="844866"/>
          </a:xfrm>
          <a:prstGeom prst="rect">
            <a:avLst/>
          </a:prstGeom>
          <a:noFill/>
          <a:ln>
            <a:noFill/>
          </a:ln>
          <a:effectLst/>
        </p:spPr>
        <p:txBody>
          <a:bodyPr anchor="ctr"/>
          <a:lstStyle/>
          <a:p>
            <a:pPr marL="0" marR="0" lvl="0" indent="0" algn="ctr" defTabSz="914400" rtl="0">
              <a:lnSpc>
                <a:spcPct val="100000"/>
              </a:lnSpc>
              <a:spcBef>
                <a:spcPts val="0"/>
              </a:spcBef>
              <a:spcAft>
                <a:spcPts val="0"/>
              </a:spcAft>
              <a:defRPr lang="en-US" sz="1000" b="0" i="0" u="none" strike="noStrike" cap="none" spc="0">
                <a:solidFill>
                  <a:srgbClr val="000000"/>
                </a:solidFill>
                <a:latin typeface="Arial"/>
                <a:ea typeface="DejaVu Sans"/>
                <a:cs typeface="DejaVu Sans"/>
              </a:defRPr>
            </a:pPr>
            <a:r>
              <a:rPr lang="en-US" sz="1800" b="0" i="0" u="none" strike="noStrike" cap="none" spc="0">
                <a:solidFill>
                  <a:srgbClr val="FFFFFF"/>
                </a:solidFill>
                <a:latin typeface="Noto Sans CJK JP"/>
                <a:ea typeface="Noto Sans CJK JP"/>
                <a:cs typeface="Noto Sans CJK JP"/>
              </a:rPr>
              <a:t>（他７エリア）</a:t>
            </a:r>
            <a:endParaRPr sz="1800"/>
          </a:p>
        </p:txBody>
      </p:sp>
      <p:cxnSp>
        <p:nvCxnSpPr>
          <p:cNvPr id="864290164" name=""/>
          <p:cNvCxnSpPr>
            <a:stCxn id="1966646832" idx="2"/>
            <a:endCxn id="932263555" idx="0"/>
          </p:cNvCxnSpPr>
          <p:nvPr/>
        </p:nvCxnSpPr>
        <p:spPr bwMode="auto">
          <a:xfrm rot="5399978" flipH="0" flipV="1">
            <a:off x="6599759" y="1624640"/>
            <a:ext cx="363216" cy="2166572"/>
          </a:xfrm>
          <a:prstGeom prst="bentConnector3">
            <a:avLst>
              <a:gd name="adj1" fmla="val 50000"/>
            </a:avLst>
          </a:prstGeom>
          <a:ln w="38099" cap="flat" cmpd="sng" algn="ctr">
            <a:solidFill>
              <a:schemeClr val="bg1">
                <a:lumMod val="50196"/>
              </a:schemeClr>
            </a:solidFill>
            <a:prstDash val="solid"/>
            <a:miter lim="800000"/>
          </a:ln>
        </p:spPr>
        <p:style>
          <a:lnRef idx="1">
            <a:schemeClr val="accent1">
              <a:shade val="50000"/>
            </a:schemeClr>
          </a:lnRef>
          <a:fillRef idx="0">
            <a:schemeClr val="accent1"/>
          </a:fillRef>
          <a:effectRef idx="0">
            <a:schemeClr val="accent1"/>
          </a:effectRef>
          <a:fontRef idx="minor">
            <a:schemeClr val="tx1"/>
          </a:fontRef>
        </p:style>
      </p:cxnSp>
      <p:sp>
        <p:nvSpPr>
          <p:cNvPr id="30811562" name=""/>
          <p:cNvSpPr txBox="1"/>
          <p:nvPr/>
        </p:nvSpPr>
        <p:spPr bwMode="auto">
          <a:xfrm rot="86399995">
            <a:off x="5037137" y="4161335"/>
            <a:ext cx="3161679" cy="844866"/>
          </a:xfrm>
          <a:prstGeom prst="rect">
            <a:avLst/>
          </a:prstGeom>
          <a:noFill/>
          <a:ln>
            <a:noFill/>
          </a:ln>
          <a:effectLst/>
        </p:spPr>
        <p:txBody>
          <a:bodyPr anchor="ctr"/>
          <a:lstStyle/>
          <a:p>
            <a:pPr algn="ctr">
              <a:defRPr/>
            </a:pPr>
            <a:r>
              <a:rPr lang="en-US" sz="1800" b="0" i="0" u="none" strike="noStrike" cap="none" spc="0">
                <a:solidFill>
                  <a:srgbClr val="FFFFFF"/>
                </a:solidFill>
                <a:latin typeface="Noto Sans CJK JP"/>
                <a:ea typeface="Noto Sans CJK JP"/>
                <a:cs typeface="Noto Sans CJK JP"/>
              </a:rPr>
              <a:t>（他８チーム）</a:t>
            </a:r>
            <a:endParaRPr sz="1800"/>
          </a:p>
        </p:txBody>
      </p:sp>
      <p:cxnSp>
        <p:nvCxnSpPr>
          <p:cNvPr id="1458120538" name=""/>
          <p:cNvCxnSpPr>
            <a:stCxn id="874084265" idx="2"/>
            <a:endCxn id="1804913150" idx="0"/>
          </p:cNvCxnSpPr>
          <p:nvPr/>
        </p:nvCxnSpPr>
        <p:spPr bwMode="auto">
          <a:xfrm rot="5399978" flipH="0" flipV="0">
            <a:off x="3375416" y="3399174"/>
            <a:ext cx="426933" cy="1097390"/>
          </a:xfrm>
          <a:prstGeom prst="bentConnector3">
            <a:avLst>
              <a:gd name="adj1" fmla="val 50000"/>
            </a:avLst>
          </a:prstGeom>
          <a:ln w="38099" cap="flat" cmpd="sng" algn="ctr">
            <a:solidFill>
              <a:schemeClr val="bg1">
                <a:lumMod val="50196"/>
              </a:schemeClr>
            </a:solidFill>
            <a:prstDash val="solid"/>
            <a:miter lim="800000"/>
          </a:ln>
        </p:spPr>
        <p:style>
          <a:lnRef idx="1">
            <a:schemeClr val="accent1">
              <a:shade val="50000"/>
            </a:schemeClr>
          </a:lnRef>
          <a:fillRef idx="0">
            <a:schemeClr val="accent1"/>
          </a:fillRef>
          <a:effectRef idx="0">
            <a:schemeClr val="accent1"/>
          </a:effectRef>
          <a:fontRef idx="minor">
            <a:schemeClr val="tx1"/>
          </a:fontRef>
        </p:style>
      </p:cxnSp>
      <p:cxnSp>
        <p:nvCxnSpPr>
          <p:cNvPr id="1181361789" name=""/>
          <p:cNvCxnSpPr>
            <a:stCxn id="30811562" idx="0"/>
            <a:endCxn id="874084265" idx="2"/>
          </p:cNvCxnSpPr>
          <p:nvPr/>
        </p:nvCxnSpPr>
        <p:spPr bwMode="auto">
          <a:xfrm rot="16199969" flipH="0" flipV="1">
            <a:off x="5164311" y="2707669"/>
            <a:ext cx="426933" cy="2480398"/>
          </a:xfrm>
          <a:prstGeom prst="bentConnector3">
            <a:avLst>
              <a:gd name="adj1" fmla="val 50000"/>
            </a:avLst>
          </a:prstGeom>
          <a:ln w="38099" cap="flat" cmpd="sng" algn="ctr">
            <a:solidFill>
              <a:schemeClr val="bg1">
                <a:lumMod val="50196"/>
              </a:schemeClr>
            </a:solidFill>
            <a:prstDash val="solid"/>
            <a:miter lim="800000"/>
          </a:ln>
        </p:spPr>
        <p:style>
          <a:lnRef idx="1">
            <a:schemeClr val="accent1">
              <a:shade val="50000"/>
            </a:schemeClr>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timing>
    <p:tnLst>
      <p:par>
        <p:cTn dur="indefinite" restart="never" fill="hold" nodeType="tmRoot">
          <p:childTnLst>
            <p:seq concurrent="1" nextAc="seek">
              <p:cTn dur="indefinite" nodeType="mainSeq">
                <p:childTnLst>
                  <p:par>
                    <p:cTn fill="hold">
                      <p:stCondLst>
                        <p:cond delay="indefinite"/>
                      </p:stCondLst>
                      <p:childTnLst>
                        <p:par>
                          <p:cTn fill="hold">
                            <p:stCondLst>
                              <p:cond delay="0"/>
                            </p:stCondLst>
                            <p:childTnLst>
                              <p:par>
                                <p:cTn presetID="1" presetClass="entr" presetSubtype="0" fill="hold" nodeType="clickEffect">
                                  <p:stCondLst>
                                    <p:cond delay="0"/>
                                  </p:stCondLst>
                                  <p:childTnLst>
                                    <p:set>
                                      <p:cBhvr>
                                        <p:cTn dur="1" fill="hold">
                                          <p:stCondLst>
                                            <p:cond delay="0"/>
                                          </p:stCondLst>
                                        </p:cTn>
                                        <p:tgtEl>
                                          <p:spTgt spid="180491315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presetID="1" presetClass="entr" presetSubtype="0" fill="hold" nodeType="withEffect">
                                  <p:stCondLst>
                                    <p:cond delay="0"/>
                                  </p:stCondLst>
                                  <p:childTnLst>
                                    <p:set>
                                      <p:cBhvr>
                                        <p:cTn dur="1" fill="hold">
                                          <p:stCondLst>
                                            <p:cond delay="0"/>
                                          </p:stCondLst>
                                        </p:cTn>
                                        <p:tgtEl>
                                          <p:spTgt spid="87408426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presetID="1" presetClass="entr" presetSubtype="0" fill="hold" nodeType="withEffect">
                                  <p:stCondLst>
                                    <p:cond delay="0"/>
                                  </p:stCondLst>
                                  <p:childTnLst>
                                    <p:set>
                                      <p:cBhvr>
                                        <p:cTn dur="1" fill="hold">
                                          <p:stCondLst>
                                            <p:cond delay="0"/>
                                          </p:stCondLst>
                                        </p:cTn>
                                        <p:tgtEl>
                                          <p:spTgt spid="196664683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15">
    <p:spTree>
      <p:nvGrpSpPr>
        <p:cNvPr id="1" name=""/>
        <p:cNvGrpSpPr/>
        <p:nvPr/>
      </p:nvGrpSpPr>
      <p:grpSpPr bwMode="auto">
        <a:xfrm>
          <a:off x="0" y="0"/>
          <a:ext cx="0" cy="0"/>
          <a:chOff x="0" y="0"/>
          <a:chExt cx="0" cy="0"/>
        </a:xfrm>
      </p:grpSpPr>
      <p:sp>
        <p:nvSpPr>
          <p:cNvPr id="1496342492" name=""/>
          <p:cNvSpPr txBox="1"/>
          <p:nvPr>
            <p:ph type="title" idx="4294967295"/>
          </p:nvPr>
        </p:nvSpPr>
        <p:spPr bwMode="auto">
          <a:xfrm>
            <a:off x="1600099" y="985257"/>
            <a:ext cx="7541524" cy="3310711"/>
          </a:xfrm>
          <a:prstGeom prst="rect">
            <a:avLst/>
          </a:prstGeom>
          <a:noFill/>
          <a:ln>
            <a:noFill/>
          </a:ln>
          <a:effectLst/>
        </p:spPr>
        <p:txBody>
          <a:bodyPr anchor="ctr"/>
          <a:lstStyle/>
          <a:p>
            <a:pPr algn="l">
              <a:defRPr/>
            </a:pPr>
            <a:r>
              <a:rPr sz="4400" u="none">
                <a:solidFill>
                  <a:srgbClr val="FFFFFF"/>
                </a:solidFill>
                <a:latin typeface="Noto Sans CJK JP"/>
                <a:cs typeface="Noto Sans CJK JP"/>
              </a:rPr>
              <a:t>主な業務：</a:t>
            </a:r>
            <a:br>
              <a:rPr strike="noStrike"/>
            </a:br>
            <a:r>
              <a:rPr sz="4400" u="none">
                <a:solidFill>
                  <a:srgbClr val="FFFFFF"/>
                </a:solidFill>
                <a:latin typeface="Noto Sans CJK JP"/>
                <a:cs typeface="Noto Sans CJK JP"/>
              </a:rPr>
              <a:t>データマネージメントプラン</a:t>
            </a:r>
            <a:br>
              <a:rPr strike="noStrike"/>
            </a:br>
            <a:r>
              <a:rPr sz="4400" u="none">
                <a:solidFill>
                  <a:srgbClr val="FFFFFF"/>
                </a:solidFill>
                <a:latin typeface="Noto Sans CJK JP"/>
                <a:cs typeface="Noto Sans CJK JP"/>
              </a:rPr>
              <a:t>作成のアドバイス</a:t>
            </a:r>
            <a:endParaRPr sz="4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6">
    <p:spTree>
      <p:nvGrpSpPr>
        <p:cNvPr id="1" name=""/>
        <p:cNvGrpSpPr/>
        <p:nvPr/>
      </p:nvGrpSpPr>
      <p:grpSpPr bwMode="auto">
        <a:xfrm>
          <a:off x="0" y="0"/>
          <a:ext cx="0" cy="0"/>
          <a:chOff x="0" y="0"/>
          <a:chExt cx="0" cy="0"/>
        </a:xfrm>
      </p:grpSpPr>
      <p:sp>
        <p:nvSpPr>
          <p:cNvPr id="1993335976" name=""/>
          <p:cNvSpPr txBox="1"/>
          <p:nvPr>
            <p:ph type="title" idx="4294967295"/>
          </p:nvPr>
        </p:nvSpPr>
        <p:spPr bwMode="auto">
          <a:xfrm>
            <a:off x="654078" y="576683"/>
            <a:ext cx="7764710" cy="2133945"/>
          </a:xfrm>
          <a:prstGeom prst="rect">
            <a:avLst/>
          </a:prstGeom>
          <a:noFill/>
          <a:ln>
            <a:noFill/>
          </a:ln>
          <a:effectLst/>
        </p:spPr>
        <p:txBody>
          <a:bodyPr anchor="ctr"/>
          <a:lstStyle/>
          <a:p>
            <a:pPr algn="l">
              <a:defRPr/>
            </a:pPr>
            <a:r>
              <a:rPr sz="3600" u="none">
                <a:solidFill>
                  <a:srgbClr val="FFFFFF"/>
                </a:solidFill>
                <a:latin typeface="Noto Sans CJK JP"/>
                <a:cs typeface="Noto Sans CJK JP"/>
              </a:rPr>
              <a:t>データマネージメントプラン</a:t>
            </a:r>
            <a:r>
              <a:rPr sz="3600" u="none">
                <a:solidFill>
                  <a:srgbClr val="FFFFFF"/>
                </a:solidFill>
                <a:latin typeface="Noto Sans CJK JP"/>
                <a:cs typeface="Noto Sans CJK JP"/>
              </a:rPr>
              <a:t>(DMP)とは</a:t>
            </a:r>
            <a:r>
              <a:rPr sz="3600" u="none">
                <a:solidFill>
                  <a:srgbClr val="FFFFFF"/>
                </a:solidFill>
                <a:latin typeface="Noto Sans CJK JP"/>
                <a:cs typeface="Noto Sans CJK JP"/>
              </a:rPr>
              <a:t>データ管理の流動的文書</a:t>
            </a:r>
            <a:endParaRPr sz="3600"/>
          </a:p>
        </p:txBody>
      </p:sp>
      <p:sp>
        <p:nvSpPr>
          <p:cNvPr id="1804919833" name=""/>
          <p:cNvSpPr txBox="1"/>
          <p:nvPr>
            <p:ph type="title" idx="4294967295"/>
          </p:nvPr>
        </p:nvSpPr>
        <p:spPr bwMode="auto">
          <a:xfrm>
            <a:off x="1575620" y="3902154"/>
            <a:ext cx="3894954" cy="1066972"/>
          </a:xfrm>
          <a:prstGeom prst="rect">
            <a:avLst/>
          </a:prstGeom>
          <a:noFill/>
          <a:ln>
            <a:noFill/>
          </a:ln>
          <a:effectLst/>
        </p:spPr>
        <p:txBody>
          <a:bodyPr anchor="ctr"/>
          <a:lstStyle/>
          <a:p>
            <a:pPr algn="l">
              <a:defRPr/>
            </a:pPr>
            <a:r>
              <a:rPr sz="2600" u="none">
                <a:solidFill>
                  <a:srgbClr val="FFFFFF"/>
                </a:solidFill>
                <a:latin typeface="Noto Sans CJK JP"/>
                <a:cs typeface="Noto Sans CJK JP"/>
              </a:rPr>
              <a:t>当学では今年より全ての研究プロジェクトで必須</a:t>
            </a:r>
            <a:endParaRPr sz="2600"/>
          </a:p>
        </p:txBody>
      </p:sp>
      <p:sp>
        <p:nvSpPr>
          <p:cNvPr id="979833384" name=""/>
          <p:cNvSpPr txBox="1"/>
          <p:nvPr>
            <p:ph type="title" idx="4294967295"/>
          </p:nvPr>
        </p:nvSpPr>
        <p:spPr bwMode="auto">
          <a:xfrm>
            <a:off x="1575620" y="2648713"/>
            <a:ext cx="4208134" cy="1066972"/>
          </a:xfrm>
          <a:prstGeom prst="rect">
            <a:avLst/>
          </a:prstGeom>
          <a:noFill/>
          <a:ln>
            <a:noFill/>
          </a:ln>
          <a:effectLst/>
        </p:spPr>
        <p:txBody>
          <a:bodyPr anchor="ctr"/>
          <a:lstStyle/>
          <a:p>
            <a:pPr algn="l">
              <a:defRPr/>
            </a:pPr>
            <a:r>
              <a:rPr sz="2600" u="none">
                <a:solidFill>
                  <a:srgbClr val="FFFFFF"/>
                </a:solidFill>
                <a:latin typeface="Noto Sans CJK JP"/>
                <a:cs typeface="Noto Sans CJK JP"/>
              </a:rPr>
              <a:t>助成機関が要求</a:t>
            </a:r>
            <a:endParaRPr sz="2600"/>
          </a:p>
        </p:txBody>
      </p:sp>
      <p:pic>
        <p:nvPicPr>
          <p:cNvPr id="1566565520" name=""/>
          <p:cNvPicPr/>
          <p:nvPr/>
        </p:nvPicPr>
        <p:blipFill rotWithShape="1">
          <a:blip r:embed="rId3"/>
          <a:stretch/>
        </p:blipFill>
        <p:spPr bwMode="auto">
          <a:xfrm>
            <a:off x="7386734" y="2990691"/>
            <a:ext cx="1820405" cy="1820405"/>
          </a:xfrm>
          <a:prstGeom prst="rect">
            <a:avLst/>
          </a:prstGeom>
          <a:effectLst/>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10">
    <p:spTree>
      <p:nvGrpSpPr>
        <p:cNvPr id="1" name=""/>
        <p:cNvGrpSpPr/>
        <p:nvPr/>
      </p:nvGrpSpPr>
      <p:grpSpPr bwMode="auto">
        <a:xfrm>
          <a:off x="0" y="0"/>
          <a:ext cx="0" cy="0"/>
          <a:chOff x="0" y="0"/>
          <a:chExt cx="0" cy="0"/>
        </a:xfrm>
      </p:grpSpPr>
      <p:sp>
        <p:nvSpPr>
          <p:cNvPr id="1219823965" name=""/>
          <p:cNvSpPr txBox="1"/>
          <p:nvPr>
            <p:ph type="title" idx="4294967295"/>
          </p:nvPr>
        </p:nvSpPr>
        <p:spPr bwMode="auto">
          <a:xfrm>
            <a:off x="1352794" y="1812485"/>
            <a:ext cx="7631519" cy="1655535"/>
          </a:xfrm>
          <a:prstGeom prst="rect">
            <a:avLst/>
          </a:prstGeom>
          <a:noFill/>
          <a:ln>
            <a:noFill/>
          </a:ln>
          <a:effectLst/>
        </p:spPr>
        <p:txBody>
          <a:bodyPr anchor="ctr"/>
          <a:lstStyle/>
          <a:p>
            <a:pPr algn="l">
              <a:defRPr/>
            </a:pPr>
            <a:r>
              <a:rPr sz="4400" u="none">
                <a:solidFill>
                  <a:srgbClr val="FFFFFF"/>
                </a:solidFill>
                <a:latin typeface="Noto Sans CJK JP"/>
                <a:cs typeface="Noto Sans CJK JP"/>
              </a:rPr>
              <a:t>研究者のDMP作成をサポート</a:t>
            </a:r>
            <a:endParaRPr sz="4400"/>
          </a:p>
        </p:txBody>
      </p:sp>
      <p:sp>
        <p:nvSpPr>
          <p:cNvPr id="1558551991" name=""/>
          <p:cNvSpPr txBox="1"/>
          <p:nvPr/>
        </p:nvSpPr>
        <p:spPr bwMode="auto">
          <a:xfrm>
            <a:off x="1484906" y="3283713"/>
            <a:ext cx="4269331" cy="975538"/>
          </a:xfrm>
          <a:prstGeom prst="rect">
            <a:avLst/>
          </a:prstGeom>
          <a:noFill/>
          <a:ln>
            <a:noFill/>
          </a:ln>
          <a:effectLst/>
        </p:spPr>
        <p:txBody>
          <a:bodyPr anchor="ctr"/>
          <a:lstStyle/>
          <a:p>
            <a:pPr algn="l">
              <a:defRPr/>
            </a:pPr>
            <a:r>
              <a:rPr sz="2600" u="none">
                <a:solidFill>
                  <a:srgbClr val="FFFFFF"/>
                </a:solidFill>
                <a:latin typeface="Noto Sans CJK JP"/>
                <a:cs typeface="Noto Sans CJK JP"/>
              </a:rPr>
              <a:t>(執筆するわけでは無い)</a:t>
            </a:r>
            <a:endParaRPr sz="26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18">
    <p:spTree>
      <p:nvGrpSpPr>
        <p:cNvPr id="1" name=""/>
        <p:cNvGrpSpPr/>
        <p:nvPr/>
      </p:nvGrpSpPr>
      <p:grpSpPr bwMode="auto">
        <a:xfrm>
          <a:off x="0" y="0"/>
          <a:ext cx="0" cy="0"/>
          <a:chOff x="0" y="0"/>
          <a:chExt cx="0" cy="0"/>
        </a:xfrm>
      </p:grpSpPr>
      <p:sp>
        <p:nvSpPr>
          <p:cNvPr id="155262547" name=""/>
          <p:cNvSpPr txBox="1"/>
          <p:nvPr>
            <p:ph type="title" idx="4294967295"/>
          </p:nvPr>
        </p:nvSpPr>
        <p:spPr bwMode="auto">
          <a:xfrm>
            <a:off x="340322" y="522687"/>
            <a:ext cx="7541524" cy="982738"/>
          </a:xfrm>
          <a:prstGeom prst="rect">
            <a:avLst/>
          </a:prstGeom>
          <a:noFill/>
          <a:ln>
            <a:noFill/>
          </a:ln>
          <a:effectLst/>
        </p:spPr>
        <p:txBody>
          <a:bodyPr anchor="ctr"/>
          <a:lstStyle/>
          <a:p>
            <a:pPr algn="l">
              <a:defRPr/>
            </a:pPr>
            <a:r>
              <a:rPr sz="2800" u="none">
                <a:solidFill>
                  <a:srgbClr val="FFFFFF"/>
                </a:solidFill>
                <a:latin typeface="Noto Sans CJK JP"/>
                <a:cs typeface="Noto Sans CJK JP"/>
              </a:rPr>
              <a:t>当学ではリサーチ・コクピットというプラットフォームで支援</a:t>
            </a:r>
            <a:endParaRPr sz="2800"/>
          </a:p>
        </p:txBody>
      </p:sp>
      <p:pic>
        <p:nvPicPr>
          <p:cNvPr id="1086542668" name=""/>
          <p:cNvPicPr/>
          <p:nvPr/>
        </p:nvPicPr>
        <p:blipFill rotWithShape="1">
          <a:blip r:embed="rId3"/>
          <a:stretch/>
        </p:blipFill>
        <p:spPr bwMode="auto">
          <a:xfrm>
            <a:off x="1728251" y="1597579"/>
            <a:ext cx="6490391" cy="3172480"/>
          </a:xfrm>
          <a:prstGeom prst="rect">
            <a:avLst/>
          </a:prstGeom>
          <a:effectLst/>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15">
    <p:spTree>
      <p:nvGrpSpPr>
        <p:cNvPr id="1" name=""/>
        <p:cNvGrpSpPr/>
        <p:nvPr/>
      </p:nvGrpSpPr>
      <p:grpSpPr bwMode="auto">
        <a:xfrm>
          <a:off x="0" y="0"/>
          <a:ext cx="0" cy="0"/>
          <a:chOff x="0" y="0"/>
          <a:chExt cx="0" cy="0"/>
        </a:xfrm>
      </p:grpSpPr>
      <p:sp>
        <p:nvSpPr>
          <p:cNvPr id="507816263" name=""/>
          <p:cNvSpPr txBox="1"/>
          <p:nvPr>
            <p:ph type="title" idx="4294967295"/>
          </p:nvPr>
        </p:nvSpPr>
        <p:spPr bwMode="auto">
          <a:xfrm>
            <a:off x="285570" y="1511184"/>
            <a:ext cx="3952551" cy="2072029"/>
          </a:xfrm>
          <a:prstGeom prst="rect">
            <a:avLst/>
          </a:prstGeom>
          <a:noFill/>
          <a:ln>
            <a:noFill/>
          </a:ln>
          <a:effectLst/>
        </p:spPr>
        <p:txBody>
          <a:bodyPr anchor="ctr"/>
          <a:lstStyle/>
          <a:p>
            <a:pPr algn="l">
              <a:defRPr/>
            </a:pPr>
            <a:r>
              <a:rPr sz="3600" u="none">
                <a:solidFill>
                  <a:srgbClr val="FFFFFF"/>
                </a:solidFill>
                <a:latin typeface="Noto Sans CJK JP"/>
                <a:cs typeface="Noto Sans CJK JP"/>
              </a:rPr>
              <a:t>研究者がフォームを入力し提出</a:t>
            </a:r>
            <a:endParaRPr sz="3600"/>
          </a:p>
        </p:txBody>
      </p:sp>
      <p:pic>
        <p:nvPicPr>
          <p:cNvPr id="1377071527" name=""/>
          <p:cNvPicPr/>
          <p:nvPr/>
        </p:nvPicPr>
        <p:blipFill rotWithShape="1">
          <a:blip r:embed="rId3"/>
          <a:stretch/>
        </p:blipFill>
        <p:spPr bwMode="auto">
          <a:xfrm>
            <a:off x="4445719" y="902103"/>
            <a:ext cx="5219671" cy="4056944"/>
          </a:xfrm>
          <a:prstGeom prst="rect">
            <a:avLst/>
          </a:prstGeom>
          <a:effectLst/>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15">
    <p:spTree>
      <p:nvGrpSpPr>
        <p:cNvPr id="1" name=""/>
        <p:cNvGrpSpPr/>
        <p:nvPr/>
      </p:nvGrpSpPr>
      <p:grpSpPr bwMode="auto">
        <a:xfrm>
          <a:off x="0" y="0"/>
          <a:ext cx="0" cy="0"/>
          <a:chOff x="0" y="0"/>
          <a:chExt cx="0" cy="0"/>
        </a:xfrm>
      </p:grpSpPr>
      <p:sp>
        <p:nvSpPr>
          <p:cNvPr id="1401045254" name=""/>
          <p:cNvSpPr txBox="1"/>
          <p:nvPr>
            <p:ph type="title" idx="4294967295"/>
          </p:nvPr>
        </p:nvSpPr>
        <p:spPr bwMode="auto">
          <a:xfrm>
            <a:off x="340322" y="361777"/>
            <a:ext cx="8167885" cy="1195124"/>
          </a:xfrm>
          <a:prstGeom prst="rect">
            <a:avLst/>
          </a:prstGeom>
          <a:noFill/>
          <a:ln>
            <a:noFill/>
          </a:ln>
          <a:effectLst/>
        </p:spPr>
        <p:txBody>
          <a:bodyPr anchor="ctr"/>
          <a:lstStyle/>
          <a:p>
            <a:pPr algn="l">
              <a:defRPr/>
            </a:pPr>
            <a:r>
              <a:rPr sz="3600" u="none">
                <a:solidFill>
                  <a:srgbClr val="FFFFFF"/>
                </a:solidFill>
                <a:latin typeface="Noto Sans CJK JP"/>
                <a:cs typeface="Noto Sans CJK JP"/>
              </a:rPr>
              <a:t>コメント欄でアドバイスのやり取り</a:t>
            </a:r>
            <a:endParaRPr sz="3600"/>
          </a:p>
        </p:txBody>
      </p:sp>
      <p:pic>
        <p:nvPicPr>
          <p:cNvPr id="826377589" name=""/>
          <p:cNvPicPr/>
          <p:nvPr/>
        </p:nvPicPr>
        <p:blipFill rotWithShape="1">
          <a:blip r:embed="rId3"/>
          <a:stretch/>
        </p:blipFill>
        <p:spPr bwMode="auto">
          <a:xfrm>
            <a:off x="2496802" y="1458268"/>
            <a:ext cx="4971286" cy="2750946"/>
          </a:xfrm>
          <a:prstGeom prst="rect">
            <a:avLst/>
          </a:prstGeom>
          <a:effectLst/>
        </p:spPr>
      </p:pic>
      <p:sp>
        <p:nvSpPr>
          <p:cNvPr id="1596036707" name=""/>
          <p:cNvSpPr txBox="1"/>
          <p:nvPr>
            <p:ph type="title" idx="4294967295"/>
          </p:nvPr>
        </p:nvSpPr>
        <p:spPr bwMode="auto">
          <a:xfrm>
            <a:off x="537446" y="4532114"/>
            <a:ext cx="5921626" cy="754872"/>
          </a:xfrm>
          <a:prstGeom prst="rect">
            <a:avLst/>
          </a:prstGeom>
          <a:noFill/>
          <a:ln>
            <a:noFill/>
          </a:ln>
          <a:effectLst/>
        </p:spPr>
        <p:txBody>
          <a:bodyPr anchor="ctr"/>
          <a:lstStyle/>
          <a:p>
            <a:pPr algn="l">
              <a:defRPr/>
            </a:pPr>
            <a:r>
              <a:rPr sz="3600" u="none">
                <a:solidFill>
                  <a:srgbClr val="FFFFFF"/>
                </a:solidFill>
                <a:latin typeface="Noto Sans CJK JP"/>
                <a:cs typeface="Noto Sans CJK JP"/>
              </a:rPr>
              <a:t>OKならば、DMP承認</a:t>
            </a:r>
            <a:endParaRPr sz="3600"/>
          </a:p>
        </p:txBody>
      </p:sp>
      <p:sp>
        <p:nvSpPr>
          <p:cNvPr id="1014270874" name=""/>
          <p:cNvSpPr txBox="1"/>
          <p:nvPr/>
        </p:nvSpPr>
        <p:spPr bwMode="auto">
          <a:xfrm>
            <a:off x="6177210" y="4532114"/>
            <a:ext cx="3819359" cy="754872"/>
          </a:xfrm>
          <a:prstGeom prst="rect">
            <a:avLst/>
          </a:prstGeom>
          <a:noFill/>
          <a:ln>
            <a:noFill/>
          </a:ln>
          <a:effectLst/>
        </p:spPr>
        <p:txBody>
          <a:bodyPr anchor="ctr"/>
          <a:lstStyle/>
          <a:p>
            <a:pPr algn="l">
              <a:defRPr/>
            </a:pPr>
            <a:r>
              <a:rPr lang="en-US" sz="1800" u="none">
                <a:solidFill>
                  <a:srgbClr val="FFFFFF"/>
                </a:solidFill>
                <a:latin typeface="Noto Sans CJK JP"/>
                <a:cs typeface="Noto Sans CJK JP"/>
              </a:rPr>
              <a:t>DMP 例：</a:t>
            </a:r>
            <a:r>
              <a:rPr sz="1800" u="sng">
                <a:solidFill>
                  <a:srgbClr val="FFFFFF"/>
                </a:solidFill>
                <a:hlinkClick r:id="rId4" tooltip=""/>
              </a:rPr>
              <a:t>10.53962/r7qx-eb9r</a:t>
            </a:r>
            <a:endParaRPr sz="1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2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15">
    <p:spTree>
      <p:nvGrpSpPr>
        <p:cNvPr id="1" name=""/>
        <p:cNvGrpSpPr/>
        <p:nvPr/>
      </p:nvGrpSpPr>
      <p:grpSpPr bwMode="auto">
        <a:xfrm>
          <a:off x="0" y="0"/>
          <a:ext cx="0" cy="0"/>
          <a:chOff x="0" y="0"/>
          <a:chExt cx="0" cy="0"/>
        </a:xfrm>
      </p:grpSpPr>
      <p:sp>
        <p:nvSpPr>
          <p:cNvPr id="1871045102" name=""/>
          <p:cNvSpPr txBox="1"/>
          <p:nvPr>
            <p:ph type="title" idx="4294967295"/>
          </p:nvPr>
        </p:nvSpPr>
        <p:spPr bwMode="auto">
          <a:xfrm>
            <a:off x="1600099" y="985257"/>
            <a:ext cx="7541524" cy="3310711"/>
          </a:xfrm>
          <a:prstGeom prst="rect">
            <a:avLst/>
          </a:prstGeom>
          <a:noFill/>
          <a:ln>
            <a:noFill/>
          </a:ln>
          <a:effectLst/>
        </p:spPr>
        <p:txBody>
          <a:bodyPr anchor="ctr"/>
          <a:lstStyle/>
          <a:p>
            <a:pPr algn="l">
              <a:defRPr/>
            </a:pPr>
            <a:r>
              <a:rPr sz="4400" u="none">
                <a:solidFill>
                  <a:srgbClr val="FFFFFF"/>
                </a:solidFill>
                <a:latin typeface="Noto Sans CJK JP"/>
                <a:cs typeface="Noto Sans CJK JP"/>
              </a:rPr>
              <a:t>よくある質問例</a:t>
            </a:r>
            <a:endParaRPr sz="4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2">
    <p:spTree>
      <p:nvGrpSpPr>
        <p:cNvPr id="1" name=""/>
        <p:cNvGrpSpPr/>
        <p:nvPr/>
      </p:nvGrpSpPr>
      <p:grpSpPr bwMode="auto">
        <a:xfrm>
          <a:off x="0" y="0"/>
          <a:ext cx="0" cy="0"/>
          <a:chOff x="0" y="0"/>
          <a:chExt cx="0" cy="0"/>
        </a:xfrm>
      </p:grpSpPr>
      <p:sp>
        <p:nvSpPr>
          <p:cNvPr id="2115590196" name=""/>
          <p:cNvSpPr txBox="1"/>
          <p:nvPr>
            <p:ph type="title" idx="4294967295"/>
          </p:nvPr>
        </p:nvSpPr>
        <p:spPr bwMode="auto">
          <a:xfrm>
            <a:off x="778270" y="2054750"/>
            <a:ext cx="8387471" cy="1557981"/>
          </a:xfrm>
          <a:prstGeom prst="rect">
            <a:avLst/>
          </a:prstGeom>
          <a:noFill/>
          <a:ln>
            <a:noFill/>
          </a:ln>
          <a:effectLst/>
        </p:spPr>
        <p:txBody>
          <a:bodyPr anchor="ctr"/>
          <a:lstStyle/>
          <a:p>
            <a:pPr algn="l">
              <a:lnSpc>
                <a:spcPct val="150000"/>
              </a:lnSpc>
              <a:defRPr/>
            </a:pPr>
            <a:r>
              <a:rPr lang="ja-JP" sz="3600" u="none" strike="noStrike" spc="0">
                <a:solidFill>
                  <a:srgbClr val="FFFFFF"/>
                </a:solidFill>
                <a:latin typeface="Noto Sans CJK JP"/>
                <a:cs typeface="Noto Sans CJK JP"/>
              </a:rPr>
              <a:t>私のデータスチュワードの物語は、</a:t>
            </a:r>
            <a:br>
              <a:rPr strike="noStrike"/>
            </a:br>
            <a:r>
              <a:rPr lang="ja-JP" sz="3600" u="none" strike="noStrike" spc="0">
                <a:solidFill>
                  <a:srgbClr val="FFFFFF"/>
                </a:solidFill>
                <a:latin typeface="Noto Sans CJK JP"/>
                <a:cs typeface="Noto Sans CJK JP"/>
              </a:rPr>
              <a:t>＿＿＿＿＿＿</a:t>
            </a:r>
            <a:r>
              <a:rPr lang="ja-JP" sz="3600" u="none" strike="noStrike" spc="0">
                <a:solidFill>
                  <a:srgbClr val="FFFFFF"/>
                </a:solidFill>
                <a:latin typeface="Noto Sans CJK JP"/>
                <a:cs typeface="Noto Sans CJK JP"/>
              </a:rPr>
              <a:t>＿＿＿抜きでは語れない</a:t>
            </a:r>
            <a:endParaRPr sz="36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16">
    <p:spTree>
      <p:nvGrpSpPr>
        <p:cNvPr id="1" name=""/>
        <p:cNvGrpSpPr/>
        <p:nvPr/>
      </p:nvGrpSpPr>
      <p:grpSpPr bwMode="auto">
        <a:xfrm>
          <a:off x="0" y="0"/>
          <a:ext cx="0" cy="0"/>
          <a:chOff x="0" y="0"/>
          <a:chExt cx="0" cy="0"/>
        </a:xfrm>
      </p:grpSpPr>
      <p:sp>
        <p:nvSpPr>
          <p:cNvPr id="334487757" name=""/>
          <p:cNvSpPr txBox="1"/>
          <p:nvPr>
            <p:ph type="title" idx="4294967295"/>
          </p:nvPr>
        </p:nvSpPr>
        <p:spPr bwMode="auto">
          <a:xfrm>
            <a:off x="885543" y="2070949"/>
            <a:ext cx="4679705" cy="1655535"/>
          </a:xfrm>
          <a:prstGeom prst="rect">
            <a:avLst/>
          </a:prstGeom>
          <a:noFill/>
          <a:ln>
            <a:noFill/>
          </a:ln>
          <a:effectLst/>
        </p:spPr>
        <p:txBody>
          <a:bodyPr anchor="ctr"/>
          <a:lstStyle/>
          <a:p>
            <a:pPr algn="l">
              <a:defRPr/>
            </a:pPr>
            <a:r>
              <a:rPr sz="3600" u="none">
                <a:solidFill>
                  <a:srgbClr val="FFFFFF"/>
                </a:solidFill>
                <a:latin typeface="Noto Sans CJK JP"/>
                <a:cs typeface="Noto Sans CJK JP"/>
              </a:rPr>
              <a:t>どこにデータを保存すればいいか？</a:t>
            </a:r>
            <a:endParaRPr sz="3600"/>
          </a:p>
        </p:txBody>
      </p:sp>
      <p:sp>
        <p:nvSpPr>
          <p:cNvPr id="99062842" name=""/>
          <p:cNvSpPr txBox="1"/>
          <p:nvPr/>
        </p:nvSpPr>
        <p:spPr bwMode="auto">
          <a:xfrm>
            <a:off x="477329" y="572003"/>
            <a:ext cx="4290929" cy="952140"/>
          </a:xfrm>
          <a:prstGeom prst="rect">
            <a:avLst/>
          </a:prstGeom>
          <a:noFill/>
          <a:ln>
            <a:noFill/>
          </a:ln>
          <a:effectLst/>
        </p:spPr>
        <p:txBody>
          <a:bodyPr anchor="ctr"/>
          <a:lstStyle/>
          <a:p>
            <a:pPr algn="l">
              <a:defRPr/>
            </a:pPr>
            <a:r>
              <a:rPr sz="3600" u="none">
                <a:solidFill>
                  <a:srgbClr val="BFBFBF"/>
                </a:solidFill>
                <a:latin typeface="Noto Sans CJK JP"/>
                <a:cs typeface="Noto Sans CJK JP"/>
              </a:rPr>
              <a:t>よくある質問例１</a:t>
            </a:r>
            <a:endParaRPr sz="3600"/>
          </a:p>
        </p:txBody>
      </p:sp>
      <p:sp>
        <p:nvSpPr>
          <p:cNvPr id="1928254508" name=""/>
          <p:cNvSpPr txBox="1"/>
          <p:nvPr/>
        </p:nvSpPr>
        <p:spPr bwMode="auto">
          <a:xfrm>
            <a:off x="6087216" y="992097"/>
            <a:ext cx="3345269" cy="1064092"/>
          </a:xfrm>
          <a:prstGeom prst="rect">
            <a:avLst/>
          </a:prstGeom>
          <a:noFill/>
          <a:ln>
            <a:noFill/>
          </a:ln>
          <a:effectLst/>
        </p:spPr>
        <p:txBody>
          <a:bodyPr anchor="ctr"/>
          <a:lstStyle/>
          <a:p>
            <a:pPr algn="l">
              <a:defRPr/>
            </a:pPr>
            <a:r>
              <a:rPr sz="2800" u="none">
                <a:solidFill>
                  <a:srgbClr val="FFFFFF"/>
                </a:solidFill>
                <a:latin typeface="Noto Sans CJK JP"/>
                <a:cs typeface="Noto Sans CJK JP"/>
              </a:rPr>
              <a:t>学外と共有？</a:t>
            </a:r>
            <a:endParaRPr sz="2800"/>
          </a:p>
        </p:txBody>
      </p:sp>
      <p:sp>
        <p:nvSpPr>
          <p:cNvPr id="708342289" name=""/>
          <p:cNvSpPr txBox="1"/>
          <p:nvPr/>
        </p:nvSpPr>
        <p:spPr bwMode="auto">
          <a:xfrm>
            <a:off x="6087216" y="2447485"/>
            <a:ext cx="3498978" cy="1064092"/>
          </a:xfrm>
          <a:prstGeom prst="rect">
            <a:avLst/>
          </a:prstGeom>
          <a:noFill/>
          <a:ln>
            <a:noFill/>
          </a:ln>
          <a:effectLst/>
        </p:spPr>
        <p:txBody>
          <a:bodyPr anchor="ctr"/>
          <a:lstStyle/>
          <a:p>
            <a:pPr algn="l">
              <a:defRPr/>
            </a:pPr>
            <a:r>
              <a:rPr sz="2800" u="none">
                <a:solidFill>
                  <a:srgbClr val="FFFFFF"/>
                </a:solidFill>
                <a:latin typeface="Noto Sans CJK JP"/>
                <a:cs typeface="Noto Sans CJK JP"/>
              </a:rPr>
              <a:t>個人情報？</a:t>
            </a:r>
            <a:endParaRPr sz="2800"/>
          </a:p>
        </p:txBody>
      </p:sp>
      <p:sp>
        <p:nvSpPr>
          <p:cNvPr id="1281009354" name=""/>
          <p:cNvSpPr txBox="1"/>
          <p:nvPr/>
        </p:nvSpPr>
        <p:spPr bwMode="auto">
          <a:xfrm>
            <a:off x="6087216" y="3851757"/>
            <a:ext cx="3498978" cy="1064092"/>
          </a:xfrm>
          <a:prstGeom prst="rect">
            <a:avLst/>
          </a:prstGeom>
          <a:noFill/>
          <a:ln>
            <a:noFill/>
          </a:ln>
          <a:effectLst/>
        </p:spPr>
        <p:txBody>
          <a:bodyPr anchor="ctr"/>
          <a:lstStyle/>
          <a:p>
            <a:pPr algn="l">
              <a:defRPr/>
            </a:pPr>
            <a:r>
              <a:rPr sz="2800" u="none">
                <a:solidFill>
                  <a:srgbClr val="FFFFFF"/>
                </a:solidFill>
                <a:latin typeface="Noto Sans CJK JP"/>
                <a:cs typeface="Noto Sans CJK JP"/>
              </a:rPr>
              <a:t>パフォーマンス？</a:t>
            </a:r>
            <a:endParaRPr sz="2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timing>
    <p:tnLst>
      <p:par>
        <p:cTn dur="indefinite" restart="never" fill="hold" nodeType="tmRoot">
          <p:childTnLst>
            <p:seq concurrent="1" nextAc="seek">
              <p:cTn dur="indefinite" nodeType="mainSeq">
                <p:childTnLst>
                  <p:par>
                    <p:cTn fill="hold">
                      <p:stCondLst>
                        <p:cond delay="indefinite"/>
                      </p:stCondLst>
                      <p:childTnLst>
                        <p:par>
                          <p:cTn fill="hold">
                            <p:stCondLst>
                              <p:cond delay="0"/>
                            </p:stCondLst>
                            <p:childTnLst>
                              <p:par>
                                <p:cTn presetID="1" presetClass="entr" presetSubtype="0" fill="hold" nodeType="clickEffect">
                                  <p:stCondLst>
                                    <p:cond delay="0"/>
                                  </p:stCondLst>
                                  <p:childTnLst>
                                    <p:set>
                                      <p:cBhvr>
                                        <p:cTn dur="1" fill="hold">
                                          <p:stCondLst>
                                            <p:cond delay="0"/>
                                          </p:stCondLst>
                                        </p:cTn>
                                        <p:tgtEl>
                                          <p:spTgt spid="1928254508"/>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708342289"/>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128100935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15">
    <p:spTree>
      <p:nvGrpSpPr>
        <p:cNvPr id="1" name=""/>
        <p:cNvGrpSpPr/>
        <p:nvPr/>
      </p:nvGrpSpPr>
      <p:grpSpPr bwMode="auto">
        <a:xfrm>
          <a:off x="0" y="0"/>
          <a:ext cx="0" cy="0"/>
          <a:chOff x="0" y="0"/>
          <a:chExt cx="0" cy="0"/>
        </a:xfrm>
      </p:grpSpPr>
      <p:sp>
        <p:nvSpPr>
          <p:cNvPr id="1911708741" name=""/>
          <p:cNvSpPr txBox="1"/>
          <p:nvPr>
            <p:ph type="title" idx="4294967295"/>
          </p:nvPr>
        </p:nvSpPr>
        <p:spPr bwMode="auto">
          <a:xfrm>
            <a:off x="885543" y="1467267"/>
            <a:ext cx="5622845" cy="2575277"/>
          </a:xfrm>
          <a:prstGeom prst="rect">
            <a:avLst/>
          </a:prstGeom>
          <a:noFill/>
          <a:ln>
            <a:noFill/>
          </a:ln>
          <a:effectLst/>
        </p:spPr>
        <p:txBody>
          <a:bodyPr anchor="ctr"/>
          <a:lstStyle/>
          <a:p>
            <a:pPr algn="l">
              <a:defRPr/>
            </a:pPr>
            <a:r>
              <a:rPr sz="4400" u="none">
                <a:solidFill>
                  <a:srgbClr val="FFFFFF"/>
                </a:solidFill>
                <a:latin typeface="Noto Sans CJK JP"/>
                <a:cs typeface="Noto Sans CJK JP"/>
              </a:rPr>
              <a:t>どのライセンスを</a:t>
            </a:r>
            <a:br>
              <a:rPr strike="noStrike"/>
            </a:br>
            <a:r>
              <a:rPr sz="4400" u="none">
                <a:solidFill>
                  <a:srgbClr val="FFFFFF"/>
                </a:solidFill>
                <a:latin typeface="Noto Sans CJK JP"/>
                <a:cs typeface="Noto Sans CJK JP"/>
              </a:rPr>
              <a:t>使えばいいですか？</a:t>
            </a:r>
            <a:endParaRPr sz="4400"/>
          </a:p>
        </p:txBody>
      </p:sp>
      <p:sp>
        <p:nvSpPr>
          <p:cNvPr id="1771801193" name=""/>
          <p:cNvSpPr txBox="1"/>
          <p:nvPr/>
        </p:nvSpPr>
        <p:spPr bwMode="auto">
          <a:xfrm>
            <a:off x="477329" y="572003"/>
            <a:ext cx="4290929" cy="952140"/>
          </a:xfrm>
          <a:prstGeom prst="rect">
            <a:avLst/>
          </a:prstGeom>
          <a:noFill/>
          <a:ln>
            <a:noFill/>
          </a:ln>
          <a:effectLst/>
        </p:spPr>
        <p:txBody>
          <a:bodyPr anchor="ctr"/>
          <a:lstStyle/>
          <a:p>
            <a:pPr algn="l">
              <a:defRPr/>
            </a:pPr>
            <a:r>
              <a:rPr sz="3600" u="none">
                <a:solidFill>
                  <a:srgbClr val="BFBFBF"/>
                </a:solidFill>
                <a:latin typeface="Noto Sans CJK JP"/>
                <a:cs typeface="Noto Sans CJK JP"/>
              </a:rPr>
              <a:t>よくある質問例２</a:t>
            </a:r>
            <a:endParaRPr sz="3600"/>
          </a:p>
        </p:txBody>
      </p:sp>
      <p:sp>
        <p:nvSpPr>
          <p:cNvPr id="483005942" name=""/>
          <p:cNvSpPr txBox="1"/>
          <p:nvPr/>
        </p:nvSpPr>
        <p:spPr bwMode="auto">
          <a:xfrm>
            <a:off x="6508390" y="572003"/>
            <a:ext cx="2031712" cy="1064092"/>
          </a:xfrm>
          <a:prstGeom prst="rect">
            <a:avLst/>
          </a:prstGeom>
          <a:noFill/>
          <a:ln>
            <a:noFill/>
          </a:ln>
          <a:effectLst/>
        </p:spPr>
        <p:txBody>
          <a:bodyPr anchor="ctr"/>
          <a:lstStyle/>
          <a:p>
            <a:pPr algn="l">
              <a:defRPr/>
            </a:pPr>
            <a:r>
              <a:rPr sz="2800" u="none">
                <a:solidFill>
                  <a:srgbClr val="FFFFFF"/>
                </a:solidFill>
                <a:latin typeface="Noto Sans CJK JP"/>
                <a:cs typeface="Noto Sans CJK JP"/>
              </a:rPr>
              <a:t>データ？</a:t>
            </a:r>
            <a:endParaRPr sz="2800"/>
          </a:p>
        </p:txBody>
      </p:sp>
      <p:sp>
        <p:nvSpPr>
          <p:cNvPr id="1413380797" name=""/>
          <p:cNvSpPr txBox="1"/>
          <p:nvPr/>
        </p:nvSpPr>
        <p:spPr bwMode="auto">
          <a:xfrm>
            <a:off x="6508390" y="2249498"/>
            <a:ext cx="2031712" cy="1064092"/>
          </a:xfrm>
          <a:prstGeom prst="rect">
            <a:avLst/>
          </a:prstGeom>
          <a:noFill/>
          <a:ln>
            <a:noFill/>
          </a:ln>
          <a:effectLst/>
        </p:spPr>
        <p:txBody>
          <a:bodyPr anchor="ctr"/>
          <a:lstStyle/>
          <a:p>
            <a:pPr algn="l">
              <a:defRPr/>
            </a:pPr>
            <a:r>
              <a:rPr sz="2800" u="none">
                <a:solidFill>
                  <a:srgbClr val="FFFFFF"/>
                </a:solidFill>
                <a:latin typeface="Noto Sans CJK JP"/>
                <a:cs typeface="Noto Sans CJK JP"/>
              </a:rPr>
              <a:t>コード？</a:t>
            </a:r>
            <a:endParaRPr sz="2800"/>
          </a:p>
        </p:txBody>
      </p:sp>
      <p:sp>
        <p:nvSpPr>
          <p:cNvPr id="1147293846" name=""/>
          <p:cNvSpPr txBox="1"/>
          <p:nvPr/>
        </p:nvSpPr>
        <p:spPr bwMode="auto">
          <a:xfrm>
            <a:off x="6508390" y="3927352"/>
            <a:ext cx="2799183" cy="1064092"/>
          </a:xfrm>
          <a:prstGeom prst="rect">
            <a:avLst/>
          </a:prstGeom>
          <a:noFill/>
          <a:ln>
            <a:noFill/>
          </a:ln>
          <a:effectLst/>
        </p:spPr>
        <p:txBody>
          <a:bodyPr anchor="ctr"/>
          <a:lstStyle/>
          <a:p>
            <a:pPr algn="l">
              <a:defRPr/>
            </a:pPr>
            <a:r>
              <a:rPr sz="2800" u="none">
                <a:solidFill>
                  <a:srgbClr val="FFFFFF"/>
                </a:solidFill>
                <a:latin typeface="Noto Sans CJK JP"/>
                <a:cs typeface="Noto Sans CJK JP"/>
              </a:rPr>
              <a:t>他の契約書は？</a:t>
            </a:r>
            <a:endParaRPr sz="2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timing>
    <p:tnLst>
      <p:par>
        <p:cTn dur="indefinite" restart="never" fill="hold" nodeType="tmRoot">
          <p:childTnLst>
            <p:seq concurrent="1" nextAc="seek">
              <p:cTn dur="indefinite" nodeType="mainSeq">
                <p:childTnLst>
                  <p:par>
                    <p:cTn fill="hold">
                      <p:stCondLst>
                        <p:cond delay="indefinite"/>
                      </p:stCondLst>
                      <p:childTnLst>
                        <p:par>
                          <p:cTn fill="hold">
                            <p:stCondLst>
                              <p:cond delay="0"/>
                            </p:stCondLst>
                            <p:childTnLst>
                              <p:par>
                                <p:cTn presetID="1" presetClass="entr" presetSubtype="0" fill="hold" nodeType="clickEffect">
                                  <p:stCondLst>
                                    <p:cond delay="0"/>
                                  </p:stCondLst>
                                  <p:childTnLst>
                                    <p:set>
                                      <p:cBhvr>
                                        <p:cTn dur="1" fill="hold">
                                          <p:stCondLst>
                                            <p:cond delay="0"/>
                                          </p:stCondLst>
                                        </p:cTn>
                                        <p:tgtEl>
                                          <p:spTgt spid="483005942"/>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1413380797"/>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114729384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22">
    <p:spTree>
      <p:nvGrpSpPr>
        <p:cNvPr id="1" name=""/>
        <p:cNvGrpSpPr/>
        <p:nvPr/>
      </p:nvGrpSpPr>
      <p:grpSpPr bwMode="auto">
        <a:xfrm>
          <a:off x="0" y="0"/>
          <a:ext cx="0" cy="0"/>
          <a:chOff x="0" y="0"/>
          <a:chExt cx="0" cy="0"/>
        </a:xfrm>
      </p:grpSpPr>
      <p:sp>
        <p:nvSpPr>
          <p:cNvPr id="1903814936" name=""/>
          <p:cNvSpPr txBox="1"/>
          <p:nvPr>
            <p:ph type="title" idx="4294967295"/>
          </p:nvPr>
        </p:nvSpPr>
        <p:spPr bwMode="auto">
          <a:xfrm>
            <a:off x="524486" y="539965"/>
            <a:ext cx="7541524" cy="1623137"/>
          </a:xfrm>
          <a:prstGeom prst="rect">
            <a:avLst/>
          </a:prstGeom>
          <a:noFill/>
          <a:ln>
            <a:noFill/>
          </a:ln>
          <a:effectLst/>
        </p:spPr>
        <p:txBody>
          <a:bodyPr anchor="ctr"/>
          <a:lstStyle/>
          <a:p>
            <a:pPr algn="l">
              <a:defRPr/>
            </a:pPr>
            <a:r>
              <a:rPr sz="4400" u="none">
                <a:solidFill>
                  <a:srgbClr val="FFFFFF"/>
                </a:solidFill>
                <a:latin typeface="Noto Sans CJK JP"/>
                <a:cs typeface="Noto Sans CJK JP"/>
              </a:rPr>
              <a:t>研究者のためのトレーニング</a:t>
            </a:r>
            <a:endParaRPr sz="4400"/>
          </a:p>
        </p:txBody>
      </p:sp>
      <p:sp>
        <p:nvSpPr>
          <p:cNvPr id="2022233613" name=""/>
          <p:cNvSpPr txBox="1"/>
          <p:nvPr/>
        </p:nvSpPr>
        <p:spPr bwMode="auto">
          <a:xfrm>
            <a:off x="1163086" y="2163103"/>
            <a:ext cx="7581122" cy="1623137"/>
          </a:xfrm>
          <a:prstGeom prst="rect">
            <a:avLst/>
          </a:prstGeom>
          <a:noFill/>
          <a:ln>
            <a:noFill/>
          </a:ln>
          <a:effectLst/>
        </p:spPr>
        <p:txBody>
          <a:bodyPr anchor="ctr"/>
          <a:lstStyle/>
          <a:p>
            <a:pPr algn="l">
              <a:defRPr/>
            </a:pPr>
            <a:r>
              <a:rPr sz="4400" u="none">
                <a:solidFill>
                  <a:srgbClr val="FFFFFF"/>
                </a:solidFill>
                <a:latin typeface="Noto Sans CJK JP"/>
                <a:cs typeface="Noto Sans CJK JP"/>
              </a:rPr>
              <a:t>研究データ管理に関連する</a:t>
            </a:r>
            <a:br>
              <a:rPr strike="noStrike"/>
            </a:br>
            <a:r>
              <a:rPr sz="4400" u="none">
                <a:solidFill>
                  <a:srgbClr val="FFFFFF"/>
                </a:solidFill>
                <a:latin typeface="Noto Sans CJK JP"/>
                <a:cs typeface="Noto Sans CJK JP"/>
              </a:rPr>
              <a:t>トピックを周知・説明</a:t>
            </a:r>
            <a:endParaRPr sz="4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22">
    <p:spTree>
      <p:nvGrpSpPr>
        <p:cNvPr id="1" name=""/>
        <p:cNvGrpSpPr/>
        <p:nvPr/>
      </p:nvGrpSpPr>
      <p:grpSpPr bwMode="auto">
        <a:xfrm>
          <a:off x="0" y="0"/>
          <a:ext cx="0" cy="0"/>
          <a:chOff x="0" y="0"/>
          <a:chExt cx="0" cy="0"/>
        </a:xfrm>
      </p:grpSpPr>
      <p:sp>
        <p:nvSpPr>
          <p:cNvPr id="1809041445" name=""/>
          <p:cNvSpPr txBox="1"/>
          <p:nvPr>
            <p:ph type="title" idx="4294967295"/>
          </p:nvPr>
        </p:nvSpPr>
        <p:spPr bwMode="auto">
          <a:xfrm>
            <a:off x="1398511" y="2021992"/>
            <a:ext cx="7789909" cy="1623137"/>
          </a:xfrm>
          <a:prstGeom prst="rect">
            <a:avLst/>
          </a:prstGeom>
          <a:noFill/>
          <a:ln>
            <a:noFill/>
          </a:ln>
          <a:effectLst/>
        </p:spPr>
        <p:txBody>
          <a:bodyPr anchor="ctr"/>
          <a:lstStyle/>
          <a:p>
            <a:pPr algn="l">
              <a:defRPr/>
            </a:pPr>
            <a:r>
              <a:rPr sz="4400" u="none">
                <a:solidFill>
                  <a:srgbClr val="FFFFFF"/>
                </a:solidFill>
                <a:latin typeface="Noto Sans CJK JP"/>
                <a:cs typeface="Noto Sans CJK JP"/>
              </a:rPr>
              <a:t>例：FAIRデータって一体なに</a:t>
            </a:r>
            <a:endParaRPr sz="4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Slide_34">
    <p:spTree>
      <p:nvGrpSpPr>
        <p:cNvPr id="1" name=""/>
        <p:cNvGrpSpPr/>
        <p:nvPr/>
      </p:nvGrpSpPr>
      <p:grpSpPr bwMode="auto">
        <a:xfrm>
          <a:off x="0" y="0"/>
          <a:ext cx="0" cy="0"/>
          <a:chOff x="0" y="0"/>
          <a:chExt cx="0" cy="0"/>
        </a:xfrm>
      </p:grpSpPr>
      <p:sp>
        <p:nvSpPr>
          <p:cNvPr id="798113321" name="Rectangle 16"/>
          <p:cNvSpPr txBox="1"/>
          <p:nvPr/>
        </p:nvSpPr>
        <p:spPr bwMode="auto">
          <a:xfrm>
            <a:off x="603321" y="3797760"/>
            <a:ext cx="9219019" cy="345326"/>
          </a:xfrm>
          <a:prstGeom prst="rect">
            <a:avLst/>
          </a:prstGeom>
          <a:solidFill>
            <a:srgbClr val="7F7F7F"/>
          </a:solidFill>
          <a:ln w="12700">
            <a:solidFill>
              <a:srgbClr val="0B131C"/>
            </a:solidFill>
          </a:ln>
          <a:effectLst/>
        </p:spPr>
        <p:txBody>
          <a:bodyPr anchor="ctr"/>
          <a:lstStyle/>
          <a:p>
            <a:pPr marL="0" marR="0" indent="0" algn="ctr">
              <a:lnSpc>
                <a:spcPct val="100000"/>
              </a:lnSpc>
              <a:spcBef>
                <a:spcPts val="0"/>
              </a:spcBef>
              <a:spcAft>
                <a:spcPts val="0"/>
              </a:spcAft>
              <a:defRPr/>
            </a:pPr>
            <a:endParaRPr/>
          </a:p>
        </p:txBody>
      </p:sp>
      <p:sp>
        <p:nvSpPr>
          <p:cNvPr id="233159314" name="Title 1"/>
          <p:cNvSpPr txBox="1"/>
          <p:nvPr/>
        </p:nvSpPr>
        <p:spPr bwMode="auto">
          <a:xfrm rot="129599997">
            <a:off x="587123" y="429812"/>
            <a:ext cx="1602619" cy="529886"/>
          </a:xfrm>
          <a:prstGeom prst="rect">
            <a:avLst/>
          </a:prstGeom>
          <a:noFill/>
          <a:ln>
            <a:noFill/>
          </a:ln>
          <a:effectLst/>
        </p:spPr>
        <p:txBody>
          <a:bodyPr lIns="91440" tIns="45720" rIns="91440" bIns="45720" anchor="t"/>
          <a:lstStyle/>
          <a:p>
            <a:pPr marL="0" marR="0" indent="0" algn="l">
              <a:lnSpc>
                <a:spcPct val="100000"/>
              </a:lnSpc>
              <a:spcBef>
                <a:spcPts val="0"/>
              </a:spcBef>
              <a:spcAft>
                <a:spcPts val="0"/>
              </a:spcAft>
              <a:defRPr/>
            </a:pPr>
            <a:r>
              <a:rPr lang="en-US" sz="2400" b="1" u="none" strike="noStrike" spc="0">
                <a:solidFill>
                  <a:srgbClr val="FF904D"/>
                </a:solidFill>
                <a:latin typeface="Fira Sans"/>
                <a:cs typeface="Fira Sans"/>
              </a:rPr>
              <a:t>Findable</a:t>
            </a:r>
            <a:endParaRPr/>
          </a:p>
        </p:txBody>
      </p:sp>
      <p:sp>
        <p:nvSpPr>
          <p:cNvPr id="249267340" name="Title 1"/>
          <p:cNvSpPr txBox="1"/>
          <p:nvPr/>
        </p:nvSpPr>
        <p:spPr bwMode="auto">
          <a:xfrm rot="129599997">
            <a:off x="2772185" y="429812"/>
            <a:ext cx="1994274" cy="529886"/>
          </a:xfrm>
          <a:prstGeom prst="rect">
            <a:avLst/>
          </a:prstGeom>
          <a:noFill/>
          <a:ln>
            <a:noFill/>
          </a:ln>
          <a:effectLst/>
        </p:spPr>
        <p:txBody>
          <a:bodyPr lIns="91440" tIns="45720" rIns="91440" bIns="45720" anchor="t"/>
          <a:lstStyle/>
          <a:p>
            <a:pPr marL="0" marR="0" indent="0" algn="ctr">
              <a:lnSpc>
                <a:spcPct val="100000"/>
              </a:lnSpc>
              <a:spcBef>
                <a:spcPts val="0"/>
              </a:spcBef>
              <a:spcAft>
                <a:spcPts val="0"/>
              </a:spcAft>
              <a:defRPr/>
            </a:pPr>
            <a:r>
              <a:rPr lang="en-US" sz="2400" b="1" u="none" strike="noStrike" spc="0">
                <a:solidFill>
                  <a:srgbClr val="FF904D"/>
                </a:solidFill>
                <a:latin typeface="Fira Sans"/>
                <a:cs typeface="Fira Sans"/>
              </a:rPr>
              <a:t>Accessible</a:t>
            </a:r>
            <a:endParaRPr/>
          </a:p>
        </p:txBody>
      </p:sp>
      <p:sp>
        <p:nvSpPr>
          <p:cNvPr id="554833748" name="Title 1"/>
          <p:cNvSpPr txBox="1"/>
          <p:nvPr/>
        </p:nvSpPr>
        <p:spPr bwMode="auto">
          <a:xfrm rot="129599997">
            <a:off x="5237670" y="429812"/>
            <a:ext cx="2396729" cy="529886"/>
          </a:xfrm>
          <a:prstGeom prst="rect">
            <a:avLst/>
          </a:prstGeom>
          <a:noFill/>
          <a:ln>
            <a:noFill/>
          </a:ln>
          <a:effectLst/>
        </p:spPr>
        <p:txBody>
          <a:bodyPr lIns="91440" tIns="45720" rIns="91440" bIns="45720" anchor="t"/>
          <a:lstStyle/>
          <a:p>
            <a:pPr marL="0" marR="0" indent="0" algn="ctr">
              <a:lnSpc>
                <a:spcPct val="100000"/>
              </a:lnSpc>
              <a:spcBef>
                <a:spcPts val="0"/>
              </a:spcBef>
              <a:spcAft>
                <a:spcPts val="0"/>
              </a:spcAft>
              <a:defRPr/>
            </a:pPr>
            <a:r>
              <a:rPr lang="en-US" sz="2400" b="1" u="none" strike="noStrike" spc="0">
                <a:solidFill>
                  <a:srgbClr val="FF904D"/>
                </a:solidFill>
                <a:latin typeface="Fira Sans"/>
                <a:cs typeface="Fira Sans"/>
              </a:rPr>
              <a:t>Interoperable</a:t>
            </a:r>
            <a:endParaRPr/>
          </a:p>
        </p:txBody>
      </p:sp>
      <p:sp>
        <p:nvSpPr>
          <p:cNvPr id="645548587" name="Title 1"/>
          <p:cNvSpPr txBox="1"/>
          <p:nvPr/>
        </p:nvSpPr>
        <p:spPr bwMode="auto">
          <a:xfrm rot="129599997">
            <a:off x="7840306" y="429812"/>
            <a:ext cx="1735450" cy="529886"/>
          </a:xfrm>
          <a:prstGeom prst="rect">
            <a:avLst/>
          </a:prstGeom>
          <a:noFill/>
          <a:ln>
            <a:noFill/>
          </a:ln>
          <a:effectLst/>
        </p:spPr>
        <p:txBody>
          <a:bodyPr lIns="91440" tIns="45720" rIns="91440" bIns="45720" anchor="t"/>
          <a:lstStyle/>
          <a:p>
            <a:pPr marL="0" marR="0" indent="0" algn="ctr">
              <a:lnSpc>
                <a:spcPct val="100000"/>
              </a:lnSpc>
              <a:spcBef>
                <a:spcPts val="0"/>
              </a:spcBef>
              <a:spcAft>
                <a:spcPts val="0"/>
              </a:spcAft>
              <a:defRPr/>
            </a:pPr>
            <a:r>
              <a:rPr lang="en-US" sz="2400" b="1" u="none" strike="noStrike" spc="0">
                <a:solidFill>
                  <a:srgbClr val="FF904D"/>
                </a:solidFill>
                <a:latin typeface="Fira Sans"/>
                <a:cs typeface="Fira Sans"/>
              </a:rPr>
              <a:t>Reusable</a:t>
            </a:r>
            <a:endParaRPr/>
          </a:p>
        </p:txBody>
      </p:sp>
      <p:sp>
        <p:nvSpPr>
          <p:cNvPr id="2091859321" name="Arrow: Right 8"/>
          <p:cNvSpPr txBox="1"/>
          <p:nvPr/>
        </p:nvSpPr>
        <p:spPr bwMode="auto">
          <a:xfrm>
            <a:off x="603321" y="3797760"/>
            <a:ext cx="4434920" cy="345326"/>
          </a:xfrm>
          <a:prstGeom prst="rect">
            <a:avLst/>
          </a:prstGeom>
          <a:solidFill>
            <a:srgbClr val="FF904D"/>
          </a:solidFill>
          <a:ln>
            <a:noFill/>
          </a:ln>
          <a:effectLst/>
        </p:spPr>
        <p:txBody>
          <a:bodyPr anchor="ctr"/>
          <a:lstStyle/>
          <a:p>
            <a:pPr marL="0" marR="0" indent="0" algn="ctr">
              <a:lnSpc>
                <a:spcPct val="100000"/>
              </a:lnSpc>
              <a:spcBef>
                <a:spcPts val="0"/>
              </a:spcBef>
              <a:spcAft>
                <a:spcPts val="0"/>
              </a:spcAft>
              <a:defRPr/>
            </a:pPr>
            <a:endParaRPr/>
          </a:p>
        </p:txBody>
      </p:sp>
      <p:sp>
        <p:nvSpPr>
          <p:cNvPr id="1638844301" name="Title 1"/>
          <p:cNvSpPr txBox="1"/>
          <p:nvPr/>
        </p:nvSpPr>
        <p:spPr bwMode="auto">
          <a:xfrm>
            <a:off x="603321" y="3765362"/>
            <a:ext cx="2716028" cy="529886"/>
          </a:xfrm>
          <a:prstGeom prst="rect">
            <a:avLst/>
          </a:prstGeom>
          <a:noFill/>
          <a:ln>
            <a:noFill/>
          </a:ln>
          <a:effectLst/>
        </p:spPr>
        <p:txBody>
          <a:bodyPr lIns="91440" tIns="45720" rIns="91440" bIns="45720" anchor="t"/>
          <a:lstStyle/>
          <a:p>
            <a:pPr marL="0" marR="0" indent="0" algn="l">
              <a:lnSpc>
                <a:spcPct val="100000"/>
              </a:lnSpc>
              <a:spcBef>
                <a:spcPts val="0"/>
              </a:spcBef>
              <a:spcAft>
                <a:spcPts val="0"/>
              </a:spcAft>
              <a:defRPr/>
            </a:pPr>
            <a:r>
              <a:rPr lang="en-US" sz="2000" b="1" u="none" strike="noStrike" spc="0">
                <a:solidFill>
                  <a:srgbClr val="FFFFFF"/>
                </a:solidFill>
                <a:latin typeface="Noto Sans CJK JP"/>
                <a:cs typeface="Noto Sans CJK JP"/>
              </a:rPr>
              <a:t>オープンデータ</a:t>
            </a:r>
            <a:endParaRPr/>
          </a:p>
        </p:txBody>
      </p:sp>
      <p:sp>
        <p:nvSpPr>
          <p:cNvPr id="715048694" name="Arrow: Right 8"/>
          <p:cNvSpPr txBox="1"/>
          <p:nvPr/>
        </p:nvSpPr>
        <p:spPr bwMode="auto">
          <a:xfrm>
            <a:off x="603321" y="4546513"/>
            <a:ext cx="9165022" cy="345326"/>
          </a:xfrm>
          <a:prstGeom prst="rect">
            <a:avLst/>
          </a:prstGeom>
          <a:solidFill>
            <a:srgbClr val="FF904D"/>
          </a:solidFill>
          <a:ln>
            <a:noFill/>
          </a:ln>
          <a:effectLst/>
        </p:spPr>
        <p:txBody>
          <a:bodyPr anchor="ctr"/>
          <a:lstStyle/>
          <a:p>
            <a:pPr marL="0" marR="0" indent="0" algn="ctr">
              <a:lnSpc>
                <a:spcPct val="100000"/>
              </a:lnSpc>
              <a:spcBef>
                <a:spcPts val="0"/>
              </a:spcBef>
              <a:spcAft>
                <a:spcPts val="0"/>
              </a:spcAft>
              <a:defRPr/>
            </a:pPr>
            <a:endParaRPr/>
          </a:p>
        </p:txBody>
      </p:sp>
      <p:sp>
        <p:nvSpPr>
          <p:cNvPr id="630058190" name="Title 1"/>
          <p:cNvSpPr txBox="1"/>
          <p:nvPr/>
        </p:nvSpPr>
        <p:spPr bwMode="auto">
          <a:xfrm>
            <a:off x="615201" y="4528514"/>
            <a:ext cx="1833003" cy="452851"/>
          </a:xfrm>
          <a:prstGeom prst="rect">
            <a:avLst/>
          </a:prstGeom>
          <a:noFill/>
          <a:ln>
            <a:noFill/>
          </a:ln>
          <a:effectLst/>
        </p:spPr>
        <p:txBody>
          <a:bodyPr lIns="91440" tIns="45720" rIns="91440" bIns="45720" anchor="t"/>
          <a:lstStyle/>
          <a:p>
            <a:pPr marL="0" marR="0" indent="0" algn="l">
              <a:lnSpc>
                <a:spcPct val="100000"/>
              </a:lnSpc>
              <a:spcBef>
                <a:spcPts val="0"/>
              </a:spcBef>
              <a:spcAft>
                <a:spcPts val="0"/>
              </a:spcAft>
              <a:defRPr/>
            </a:pPr>
            <a:r>
              <a:rPr lang="en-US" sz="2000" b="1" u="none" strike="noStrike" spc="0">
                <a:solidFill>
                  <a:srgbClr val="FFFFFF"/>
                </a:solidFill>
                <a:latin typeface="Noto Sans CJK JP"/>
                <a:cs typeface="Noto Sans CJK JP"/>
              </a:rPr>
              <a:t>FAIR データ</a:t>
            </a:r>
            <a:endParaRPr/>
          </a:p>
        </p:txBody>
      </p:sp>
      <p:pic>
        <p:nvPicPr>
          <p:cNvPr id="1110573965" name="Graphic 19"/>
          <p:cNvPicPr/>
          <p:nvPr/>
        </p:nvPicPr>
        <p:blipFill rotWithShape="1">
          <a:blip r:embed="rId3">
            <a:extLst>
              <a:ext uri="{96DAC541-7B7A-43D3-8B79-37D633B846F1}">
                <asvg:svgBlip xmlns:asvg="http://schemas.microsoft.com/office/drawing/2016/SVG/main" r:embed="rId4"/>
              </a:ext>
            </a:extLst>
          </a:blip>
          <a:stretch/>
        </p:blipFill>
        <p:spPr bwMode="auto">
          <a:xfrm>
            <a:off x="5813633" y="1785847"/>
            <a:ext cx="1243001" cy="1243361"/>
          </a:xfrm>
          <a:prstGeom prst="rect">
            <a:avLst/>
          </a:prstGeom>
          <a:effectLst/>
        </p:spPr>
      </p:pic>
      <p:pic>
        <p:nvPicPr>
          <p:cNvPr id="120007785" name="Graphic 20"/>
          <p:cNvPicPr/>
          <p:nvPr/>
        </p:nvPicPr>
        <p:blipFill rotWithShape="1">
          <a:blip r:embed="rId5">
            <a:extLst>
              <a:ext uri="{96DAC541-7B7A-43D3-8B79-37D633B846F1}">
                <asvg:svgBlip xmlns:asvg="http://schemas.microsoft.com/office/drawing/2016/SVG/main" r:embed="rId6"/>
              </a:ext>
            </a:extLst>
          </a:blip>
          <a:stretch/>
        </p:blipFill>
        <p:spPr bwMode="auto">
          <a:xfrm>
            <a:off x="3084285" y="1689733"/>
            <a:ext cx="1363954" cy="1435589"/>
          </a:xfrm>
          <a:prstGeom prst="rect">
            <a:avLst/>
          </a:prstGeom>
          <a:effectLst/>
        </p:spPr>
      </p:pic>
      <p:pic>
        <p:nvPicPr>
          <p:cNvPr id="699532228" name="Graphic 21"/>
          <p:cNvPicPr/>
          <p:nvPr/>
        </p:nvPicPr>
        <p:blipFill rotWithShape="1">
          <a:blip r:embed="rId7">
            <a:extLst>
              <a:ext uri="{96DAC541-7B7A-43D3-8B79-37D633B846F1}">
                <asvg:svgBlip xmlns:asvg="http://schemas.microsoft.com/office/drawing/2016/SVG/main" r:embed="rId8"/>
              </a:ext>
            </a:extLst>
          </a:blip>
          <a:stretch/>
        </p:blipFill>
        <p:spPr bwMode="auto">
          <a:xfrm>
            <a:off x="663798" y="1785847"/>
            <a:ext cx="1318596" cy="1371513"/>
          </a:xfrm>
          <a:prstGeom prst="rect">
            <a:avLst/>
          </a:prstGeom>
          <a:effectLst/>
        </p:spPr>
      </p:pic>
      <p:pic>
        <p:nvPicPr>
          <p:cNvPr id="1865723562" name="Graphic 22"/>
          <p:cNvPicPr/>
          <p:nvPr/>
        </p:nvPicPr>
        <p:blipFill rotWithShape="1">
          <a:blip r:embed="rId9">
            <a:extLst>
              <a:ext uri="{96DAC541-7B7A-43D3-8B79-37D633B846F1}">
                <asvg:svgBlip xmlns:asvg="http://schemas.microsoft.com/office/drawing/2016/SVG/main" r:embed="rId10"/>
              </a:ext>
            </a:extLst>
          </a:blip>
          <a:stretch/>
        </p:blipFill>
        <p:spPr bwMode="auto">
          <a:xfrm>
            <a:off x="8038293" y="1784767"/>
            <a:ext cx="1340195" cy="1340555"/>
          </a:xfrm>
          <a:prstGeom prst="rect">
            <a:avLst/>
          </a:prstGeom>
          <a:effectLst/>
        </p:spPr>
      </p:pic>
      <p:sp>
        <p:nvSpPr>
          <p:cNvPr id="1873091132" name="Title 1"/>
          <p:cNvSpPr txBox="1"/>
          <p:nvPr/>
        </p:nvSpPr>
        <p:spPr bwMode="auto">
          <a:xfrm rot="129599978">
            <a:off x="370058" y="883018"/>
            <a:ext cx="2036751" cy="529886"/>
          </a:xfrm>
          <a:prstGeom prst="rect">
            <a:avLst/>
          </a:prstGeom>
          <a:noFill/>
          <a:ln>
            <a:noFill/>
          </a:ln>
          <a:effectLst/>
        </p:spPr>
        <p:txBody>
          <a:bodyPr lIns="91440" tIns="45720" rIns="91440" bIns="45720" anchor="t"/>
          <a:lstStyle/>
          <a:p>
            <a:pPr marL="0" marR="0" indent="0" algn="ctr">
              <a:lnSpc>
                <a:spcPct val="100000"/>
              </a:lnSpc>
              <a:spcBef>
                <a:spcPts val="0"/>
              </a:spcBef>
              <a:spcAft>
                <a:spcPts val="0"/>
              </a:spcAft>
              <a:defRPr/>
            </a:pPr>
            <a:r>
              <a:rPr lang="ja-JP" sz="2000" b="1" u="none" strike="noStrike" spc="0">
                <a:solidFill>
                  <a:srgbClr val="FF904D"/>
                </a:solidFill>
                <a:latin typeface="Noto Sans CJK JP"/>
                <a:cs typeface="Noto Sans CJK JP"/>
              </a:rPr>
              <a:t>見つけられる</a:t>
            </a:r>
            <a:endParaRPr/>
          </a:p>
        </p:txBody>
      </p:sp>
      <p:sp>
        <p:nvSpPr>
          <p:cNvPr id="1586281856" name="Title 1"/>
          <p:cNvSpPr txBox="1"/>
          <p:nvPr/>
        </p:nvSpPr>
        <p:spPr bwMode="auto">
          <a:xfrm rot="129599978">
            <a:off x="2750948" y="883018"/>
            <a:ext cx="2036751" cy="529886"/>
          </a:xfrm>
          <a:prstGeom prst="rect">
            <a:avLst/>
          </a:prstGeom>
          <a:noFill/>
          <a:ln>
            <a:noFill/>
          </a:ln>
          <a:effectLst/>
        </p:spPr>
        <p:txBody>
          <a:bodyPr lIns="91440" tIns="45720" rIns="91440" bIns="45720" anchor="t"/>
          <a:lstStyle/>
          <a:p>
            <a:pPr marL="0" marR="0" indent="0" algn="ctr">
              <a:lnSpc>
                <a:spcPct val="100000"/>
              </a:lnSpc>
              <a:spcBef>
                <a:spcPts val="0"/>
              </a:spcBef>
              <a:spcAft>
                <a:spcPts val="0"/>
              </a:spcAft>
              <a:defRPr/>
            </a:pPr>
            <a:r>
              <a:rPr lang="ja-JP" sz="2000" b="1" u="none" strike="noStrike" spc="0">
                <a:solidFill>
                  <a:srgbClr val="FF904D"/>
                </a:solidFill>
                <a:latin typeface="Noto Sans CJK JP"/>
                <a:cs typeface="Noto Sans CJK JP"/>
              </a:rPr>
              <a:t>アクセスできる</a:t>
            </a:r>
            <a:endParaRPr/>
          </a:p>
        </p:txBody>
      </p:sp>
      <p:sp>
        <p:nvSpPr>
          <p:cNvPr id="2064458686" name="Title 1"/>
          <p:cNvSpPr txBox="1"/>
          <p:nvPr/>
        </p:nvSpPr>
        <p:spPr bwMode="auto">
          <a:xfrm rot="129599978">
            <a:off x="5417660" y="883018"/>
            <a:ext cx="2036751" cy="529886"/>
          </a:xfrm>
          <a:prstGeom prst="rect">
            <a:avLst/>
          </a:prstGeom>
          <a:noFill/>
          <a:ln>
            <a:noFill/>
          </a:ln>
          <a:effectLst/>
        </p:spPr>
        <p:txBody>
          <a:bodyPr lIns="91440" tIns="45720" rIns="91440" bIns="45720" anchor="t"/>
          <a:lstStyle/>
          <a:p>
            <a:pPr marL="0" marR="0" indent="0" algn="ctr">
              <a:lnSpc>
                <a:spcPct val="100000"/>
              </a:lnSpc>
              <a:spcBef>
                <a:spcPts val="0"/>
              </a:spcBef>
              <a:spcAft>
                <a:spcPts val="0"/>
              </a:spcAft>
              <a:defRPr/>
            </a:pPr>
            <a:r>
              <a:rPr lang="ja-JP" sz="2000" b="1" u="none" strike="noStrike" spc="0">
                <a:solidFill>
                  <a:srgbClr val="FF904D"/>
                </a:solidFill>
                <a:latin typeface="Noto Sans CJK JP"/>
                <a:cs typeface="Noto Sans CJK JP"/>
              </a:rPr>
              <a:t>相互運用できる</a:t>
            </a:r>
            <a:endParaRPr/>
          </a:p>
        </p:txBody>
      </p:sp>
      <p:sp>
        <p:nvSpPr>
          <p:cNvPr id="7662604" name="Title 1"/>
          <p:cNvSpPr txBox="1"/>
          <p:nvPr/>
        </p:nvSpPr>
        <p:spPr bwMode="auto">
          <a:xfrm rot="129599978">
            <a:off x="7689117" y="883018"/>
            <a:ext cx="2036751" cy="529886"/>
          </a:xfrm>
          <a:prstGeom prst="rect">
            <a:avLst/>
          </a:prstGeom>
          <a:noFill/>
          <a:ln>
            <a:noFill/>
          </a:ln>
          <a:effectLst/>
        </p:spPr>
        <p:txBody>
          <a:bodyPr lIns="91440" tIns="45720" rIns="91440" bIns="45720" anchor="t"/>
          <a:lstStyle/>
          <a:p>
            <a:pPr marL="0" marR="0" indent="0" algn="ctr">
              <a:lnSpc>
                <a:spcPct val="100000"/>
              </a:lnSpc>
              <a:spcBef>
                <a:spcPts val="0"/>
              </a:spcBef>
              <a:spcAft>
                <a:spcPts val="0"/>
              </a:spcAft>
              <a:defRPr/>
            </a:pPr>
            <a:r>
              <a:rPr lang="ja-JP" sz="2000" b="1" u="none" strike="noStrike" spc="0">
                <a:solidFill>
                  <a:srgbClr val="FF904D"/>
                </a:solidFill>
                <a:latin typeface="Noto Sans CJK JP"/>
                <a:cs typeface="Noto Sans CJK JP"/>
              </a:rPr>
              <a:t>再利用できる</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timing>
    <p:tnLst>
      <p:par>
        <p:cTn dur="indefinite" restart="never" fill="hold" nodeType="tmRoot">
          <p:childTnLst>
            <p:seq concurrent="1" nextAc="seek">
              <p:cTn dur="indefinite" nodeType="mainSeq">
                <p:childTnLst>
                  <p:par>
                    <p:cTn fill="hold">
                      <p:stCondLst>
                        <p:cond delay="indefinite"/>
                      </p:stCondLst>
                      <p:childTnLst>
                        <p:par>
                          <p:cTn fill="hold">
                            <p:stCondLst>
                              <p:cond delay="0"/>
                            </p:stCondLst>
                            <p:childTnLst>
                              <p:par>
                                <p:cTn presetID="1" presetClass="entr" presetSubtype="0" fill="hold" nodeType="clickEffect">
                                  <p:stCondLst>
                                    <p:cond delay="0"/>
                                  </p:stCondLst>
                                  <p:childTnLst>
                                    <p:set>
                                      <p:cBhvr>
                                        <p:cTn dur="1" fill="hold">
                                          <p:stCondLst>
                                            <p:cond delay="0"/>
                                          </p:stCondLst>
                                        </p:cTn>
                                        <p:tgtEl>
                                          <p:spTgt spid="233159314"/>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1873091132"/>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69953222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presetID="1" presetClass="entr" presetSubtype="0" fill="hold" nodeType="clickEffect">
                                  <p:stCondLst>
                                    <p:cond delay="0"/>
                                  </p:stCondLst>
                                  <p:childTnLst>
                                    <p:set>
                                      <p:cBhvr>
                                        <p:cTn dur="1" fill="hold">
                                          <p:stCondLst>
                                            <p:cond delay="0"/>
                                          </p:stCondLst>
                                        </p:cTn>
                                        <p:tgtEl>
                                          <p:spTgt spid="249267340"/>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120007785"/>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158628185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presetID="1" presetClass="entr" presetSubtype="0" fill="hold" nodeType="clickEffect">
                                  <p:stCondLst>
                                    <p:cond delay="0"/>
                                  </p:stCondLst>
                                  <p:childTnLst>
                                    <p:set>
                                      <p:cBhvr>
                                        <p:cTn dur="1" fill="hold">
                                          <p:stCondLst>
                                            <p:cond delay="0"/>
                                          </p:stCondLst>
                                        </p:cTn>
                                        <p:tgtEl>
                                          <p:spTgt spid="1110573965"/>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2064458686"/>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55483374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presetID="1" presetClass="entr" presetSubtype="0" fill="hold" nodeType="clickEffect">
                                  <p:stCondLst>
                                    <p:cond delay="0"/>
                                  </p:stCondLst>
                                  <p:childTnLst>
                                    <p:set>
                                      <p:cBhvr>
                                        <p:cTn dur="1" fill="hold">
                                          <p:stCondLst>
                                            <p:cond delay="0"/>
                                          </p:stCondLst>
                                        </p:cTn>
                                        <p:tgtEl>
                                          <p:spTgt spid="645548587"/>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1865723562"/>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766260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presetID="1" presetClass="entr" presetSubtype="0" fill="hold" nodeType="clickEffect">
                                  <p:stCondLst>
                                    <p:cond delay="0"/>
                                  </p:stCondLst>
                                  <p:childTnLst>
                                    <p:set>
                                      <p:cBhvr>
                                        <p:cTn dur="1" fill="hold">
                                          <p:stCondLst>
                                            <p:cond delay="0"/>
                                          </p:stCondLst>
                                        </p:cTn>
                                        <p:tgtEl>
                                          <p:spTgt spid="798113321"/>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2091859321"/>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1638844301"/>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715048694"/>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63005819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22">
    <p:spTree>
      <p:nvGrpSpPr>
        <p:cNvPr id="1" name=""/>
        <p:cNvGrpSpPr/>
        <p:nvPr/>
      </p:nvGrpSpPr>
      <p:grpSpPr bwMode="auto">
        <a:xfrm>
          <a:off x="0" y="0"/>
          <a:ext cx="0" cy="0"/>
          <a:chOff x="0" y="0"/>
          <a:chExt cx="0" cy="0"/>
        </a:xfrm>
      </p:grpSpPr>
      <p:sp>
        <p:nvSpPr>
          <p:cNvPr id="1226569118" name=""/>
          <p:cNvSpPr txBox="1"/>
          <p:nvPr>
            <p:ph type="title" idx="4294967295"/>
          </p:nvPr>
        </p:nvSpPr>
        <p:spPr bwMode="auto">
          <a:xfrm>
            <a:off x="1869002" y="2021992"/>
            <a:ext cx="6465192" cy="1623137"/>
          </a:xfrm>
          <a:prstGeom prst="rect">
            <a:avLst/>
          </a:prstGeom>
          <a:noFill/>
          <a:ln>
            <a:noFill/>
          </a:ln>
          <a:effectLst/>
        </p:spPr>
        <p:txBody>
          <a:bodyPr anchor="ctr"/>
          <a:lstStyle/>
          <a:p>
            <a:pPr algn="ctr">
              <a:defRPr/>
            </a:pPr>
            <a:r>
              <a:rPr sz="4400" u="none">
                <a:solidFill>
                  <a:srgbClr val="FFFFFF"/>
                </a:solidFill>
                <a:latin typeface="Noto Sans CJK JP"/>
                <a:cs typeface="Noto Sans CJK JP"/>
              </a:rPr>
              <a:t>FAIR ≠ Open</a:t>
            </a:r>
            <a:endParaRPr sz="4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19">
    <p:spTree>
      <p:nvGrpSpPr>
        <p:cNvPr id="1" name=""/>
        <p:cNvGrpSpPr/>
        <p:nvPr/>
      </p:nvGrpSpPr>
      <p:grpSpPr bwMode="auto">
        <a:xfrm>
          <a:off x="0" y="0"/>
          <a:ext cx="0" cy="0"/>
          <a:chOff x="0" y="0"/>
          <a:chExt cx="0" cy="0"/>
        </a:xfrm>
      </p:grpSpPr>
      <p:sp>
        <p:nvSpPr>
          <p:cNvPr id="428156109" name=""/>
          <p:cNvSpPr txBox="1"/>
          <p:nvPr>
            <p:ph type="title" idx="4294967295"/>
          </p:nvPr>
        </p:nvSpPr>
        <p:spPr bwMode="auto">
          <a:xfrm>
            <a:off x="533846" y="1187925"/>
            <a:ext cx="7541524" cy="1204844"/>
          </a:xfrm>
          <a:prstGeom prst="rect">
            <a:avLst/>
          </a:prstGeom>
          <a:noFill/>
          <a:ln>
            <a:noFill/>
          </a:ln>
          <a:effectLst/>
        </p:spPr>
        <p:txBody>
          <a:bodyPr anchor="ctr"/>
          <a:lstStyle/>
          <a:p>
            <a:pPr algn="l">
              <a:defRPr/>
            </a:pPr>
            <a:r>
              <a:rPr sz="3600" u="none">
                <a:solidFill>
                  <a:srgbClr val="FFFFFF"/>
                </a:solidFill>
                <a:latin typeface="Noto Sans CJK JP"/>
                <a:cs typeface="Noto Sans CJK JP"/>
              </a:rPr>
              <a:t>データスチュワードの</a:t>
            </a:r>
            <a:br>
              <a:rPr strike="noStrike"/>
            </a:br>
            <a:r>
              <a:rPr sz="3600" u="none">
                <a:solidFill>
                  <a:srgbClr val="FFFFFF"/>
                </a:solidFill>
                <a:latin typeface="Noto Sans CJK JP"/>
                <a:cs typeface="Noto Sans CJK JP"/>
              </a:rPr>
              <a:t>業務は２種類</a:t>
            </a:r>
            <a:endParaRPr sz="3600"/>
          </a:p>
        </p:txBody>
      </p:sp>
      <p:sp>
        <p:nvSpPr>
          <p:cNvPr id="840054404" name=""/>
          <p:cNvSpPr txBox="1"/>
          <p:nvPr/>
        </p:nvSpPr>
        <p:spPr bwMode="auto">
          <a:xfrm>
            <a:off x="5867630" y="2694070"/>
            <a:ext cx="3484580" cy="1417590"/>
          </a:xfrm>
          <a:prstGeom prst="rect">
            <a:avLst/>
          </a:prstGeom>
          <a:noFill/>
          <a:ln>
            <a:noFill/>
          </a:ln>
          <a:effectLst/>
        </p:spPr>
        <p:txBody>
          <a:bodyPr anchor="ctr"/>
          <a:lstStyle/>
          <a:p>
            <a:pPr algn="l">
              <a:defRPr/>
            </a:pPr>
            <a:r>
              <a:rPr sz="3600" u="none">
                <a:solidFill>
                  <a:srgbClr val="FFFFFF"/>
                </a:solidFill>
                <a:latin typeface="Noto Sans CJK JP"/>
                <a:cs typeface="Noto Sans CJK JP"/>
              </a:rPr>
              <a:t>FAIR＆</a:t>
            </a:r>
            <a:endParaRPr sz="3600"/>
          </a:p>
          <a:p>
            <a:pPr algn="l">
              <a:defRPr/>
            </a:pPr>
            <a:r>
              <a:rPr sz="3600" u="none">
                <a:solidFill>
                  <a:srgbClr val="FFFFFF"/>
                </a:solidFill>
                <a:latin typeface="Noto Sans CJK JP"/>
                <a:cs typeface="Noto Sans CJK JP"/>
              </a:rPr>
              <a:t>オープンデータ</a:t>
            </a:r>
            <a:endParaRPr sz="3600"/>
          </a:p>
        </p:txBody>
      </p:sp>
      <p:sp>
        <p:nvSpPr>
          <p:cNvPr id="182839217" name=""/>
          <p:cNvSpPr txBox="1"/>
          <p:nvPr/>
        </p:nvSpPr>
        <p:spPr bwMode="auto">
          <a:xfrm>
            <a:off x="695116" y="2566998"/>
            <a:ext cx="4377324" cy="1671734"/>
          </a:xfrm>
          <a:prstGeom prst="rect">
            <a:avLst/>
          </a:prstGeom>
          <a:noFill/>
          <a:ln>
            <a:noFill/>
          </a:ln>
          <a:effectLst/>
        </p:spPr>
        <p:txBody>
          <a:bodyPr anchor="ctr"/>
          <a:lstStyle/>
          <a:p>
            <a:pPr algn="l">
              <a:defRPr/>
            </a:pPr>
            <a:r>
              <a:rPr sz="3600" u="none">
                <a:solidFill>
                  <a:srgbClr val="FFFFFF"/>
                </a:solidFill>
                <a:latin typeface="Noto Sans CJK JP"/>
                <a:cs typeface="Noto Sans CJK JP"/>
              </a:rPr>
              <a:t>コンプライアンス</a:t>
            </a:r>
            <a:endParaRPr sz="36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20">
    <p:spTree>
      <p:nvGrpSpPr>
        <p:cNvPr id="1" name=""/>
        <p:cNvGrpSpPr/>
        <p:nvPr/>
      </p:nvGrpSpPr>
      <p:grpSpPr bwMode="auto">
        <a:xfrm>
          <a:off x="0" y="0"/>
          <a:ext cx="0" cy="0"/>
          <a:chOff x="0" y="0"/>
          <a:chExt cx="0" cy="0"/>
        </a:xfrm>
      </p:grpSpPr>
      <p:sp>
        <p:nvSpPr>
          <p:cNvPr id="1253994894" name=""/>
          <p:cNvSpPr txBox="1"/>
          <p:nvPr>
            <p:ph type="title" idx="4294967295"/>
          </p:nvPr>
        </p:nvSpPr>
        <p:spPr bwMode="auto">
          <a:xfrm>
            <a:off x="640039" y="683596"/>
            <a:ext cx="7541524" cy="1655535"/>
          </a:xfrm>
          <a:prstGeom prst="rect">
            <a:avLst/>
          </a:prstGeom>
          <a:noFill/>
          <a:ln>
            <a:noFill/>
          </a:ln>
          <a:effectLst/>
        </p:spPr>
        <p:txBody>
          <a:bodyPr anchor="ctr"/>
          <a:lstStyle/>
          <a:p>
            <a:pPr algn="l">
              <a:defRPr/>
            </a:pPr>
            <a:r>
              <a:rPr sz="4400" u="none">
                <a:solidFill>
                  <a:srgbClr val="FFFFFF"/>
                </a:solidFill>
                <a:latin typeface="Noto Sans CJK JP"/>
                <a:cs typeface="Noto Sans CJK JP"/>
              </a:rPr>
              <a:t>業務は機関によって差がある</a:t>
            </a:r>
            <a:endParaRPr sz="4400"/>
          </a:p>
        </p:txBody>
      </p:sp>
      <p:sp>
        <p:nvSpPr>
          <p:cNvPr id="1804467328" name=""/>
          <p:cNvSpPr txBox="1"/>
          <p:nvPr/>
        </p:nvSpPr>
        <p:spPr bwMode="auto">
          <a:xfrm>
            <a:off x="1116289" y="2688310"/>
            <a:ext cx="2257777" cy="952500"/>
          </a:xfrm>
          <a:prstGeom prst="rect">
            <a:avLst/>
          </a:prstGeom>
          <a:noFill/>
          <a:ln>
            <a:noFill/>
          </a:ln>
          <a:effectLst/>
        </p:spPr>
        <p:txBody>
          <a:bodyPr anchor="ctr"/>
          <a:lstStyle/>
          <a:p>
            <a:pPr algn="l">
              <a:defRPr/>
            </a:pPr>
            <a:r>
              <a:rPr sz="2600" u="none">
                <a:solidFill>
                  <a:srgbClr val="FFFFFF"/>
                </a:solidFill>
                <a:latin typeface="Noto Sans CJK JP"/>
                <a:cs typeface="Noto Sans CJK JP"/>
              </a:rPr>
              <a:t>GDPR・</a:t>
            </a:r>
            <a:br>
              <a:rPr strike="noStrike"/>
            </a:br>
            <a:r>
              <a:rPr sz="2600" u="none">
                <a:solidFill>
                  <a:srgbClr val="FFFFFF"/>
                </a:solidFill>
                <a:latin typeface="Noto Sans CJK JP"/>
                <a:cs typeface="Noto Sans CJK JP"/>
              </a:rPr>
              <a:t>プライバシー</a:t>
            </a:r>
            <a:endParaRPr sz="2600"/>
          </a:p>
        </p:txBody>
      </p:sp>
      <p:sp>
        <p:nvSpPr>
          <p:cNvPr id="1225097686" name=""/>
          <p:cNvSpPr txBox="1"/>
          <p:nvPr/>
        </p:nvSpPr>
        <p:spPr bwMode="auto">
          <a:xfrm>
            <a:off x="3905753" y="2818982"/>
            <a:ext cx="2463684" cy="821828"/>
          </a:xfrm>
          <a:prstGeom prst="rect">
            <a:avLst/>
          </a:prstGeom>
          <a:noFill/>
          <a:ln>
            <a:noFill/>
          </a:ln>
          <a:effectLst/>
        </p:spPr>
        <p:txBody>
          <a:bodyPr anchor="ctr"/>
          <a:lstStyle/>
          <a:p>
            <a:pPr algn="l">
              <a:defRPr/>
            </a:pPr>
            <a:r>
              <a:rPr sz="2600" u="none">
                <a:solidFill>
                  <a:srgbClr val="FFFFFF"/>
                </a:solidFill>
                <a:latin typeface="Noto Sans CJK JP"/>
                <a:cs typeface="Noto Sans CJK JP"/>
              </a:rPr>
              <a:t>データ契約書</a:t>
            </a:r>
            <a:endParaRPr sz="2600"/>
          </a:p>
        </p:txBody>
      </p:sp>
      <p:sp>
        <p:nvSpPr>
          <p:cNvPr id="16938151" name=""/>
          <p:cNvSpPr txBox="1"/>
          <p:nvPr/>
        </p:nvSpPr>
        <p:spPr bwMode="auto">
          <a:xfrm>
            <a:off x="6951162" y="2818982"/>
            <a:ext cx="2023432" cy="821828"/>
          </a:xfrm>
          <a:prstGeom prst="rect">
            <a:avLst/>
          </a:prstGeom>
          <a:noFill/>
          <a:ln>
            <a:noFill/>
          </a:ln>
          <a:effectLst/>
        </p:spPr>
        <p:txBody>
          <a:bodyPr anchor="ctr"/>
          <a:lstStyle/>
          <a:p>
            <a:pPr algn="l">
              <a:defRPr/>
            </a:pPr>
            <a:r>
              <a:rPr sz="2600" u="none">
                <a:solidFill>
                  <a:srgbClr val="FFFFFF"/>
                </a:solidFill>
                <a:latin typeface="Noto Sans CJK JP"/>
                <a:cs typeface="Noto Sans CJK JP"/>
              </a:rPr>
              <a:t>倫理委員会提出書</a:t>
            </a:r>
            <a:br>
              <a:rPr strike="noStrike"/>
            </a:br>
            <a:r>
              <a:rPr sz="2600" u="none">
                <a:solidFill>
                  <a:srgbClr val="FFFFFF"/>
                </a:solidFill>
                <a:latin typeface="Noto Sans CJK JP"/>
                <a:cs typeface="Noto Sans CJK JP"/>
              </a:rPr>
              <a:t>アドバイス</a:t>
            </a:r>
            <a:endParaRPr sz="2600"/>
          </a:p>
        </p:txBody>
      </p:sp>
      <p:sp>
        <p:nvSpPr>
          <p:cNvPr id="2126617897" name=""/>
          <p:cNvSpPr txBox="1"/>
          <p:nvPr/>
        </p:nvSpPr>
        <p:spPr bwMode="auto">
          <a:xfrm>
            <a:off x="1067332" y="4283730"/>
            <a:ext cx="7743112" cy="529526"/>
          </a:xfrm>
          <a:prstGeom prst="rect">
            <a:avLst/>
          </a:prstGeom>
          <a:noFill/>
          <a:ln>
            <a:noFill/>
          </a:ln>
          <a:effectLst/>
        </p:spPr>
        <p:txBody>
          <a:bodyPr anchor="ctr"/>
          <a:lstStyle/>
          <a:p>
            <a:pPr algn="l">
              <a:defRPr/>
            </a:pPr>
            <a:r>
              <a:rPr sz="2400" u="none">
                <a:solidFill>
                  <a:srgbClr val="FFFFFF"/>
                </a:solidFill>
                <a:latin typeface="Noto Sans CJK JP"/>
                <a:cs typeface="Noto Sans CJK JP"/>
              </a:rPr>
              <a:t>当学では業務だが、他の大学ではそうでないところも</a:t>
            </a:r>
            <a:endParaRPr sz="2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Slide_51">
    <p:spTree>
      <p:nvGrpSpPr>
        <p:cNvPr id="1" name=""/>
        <p:cNvGrpSpPr/>
        <p:nvPr/>
      </p:nvGrpSpPr>
      <p:grpSpPr bwMode="auto">
        <a:xfrm>
          <a:off x="0" y="0"/>
          <a:ext cx="0" cy="0"/>
          <a:chOff x="0" y="0"/>
          <a:chExt cx="0" cy="0"/>
        </a:xfrm>
      </p:grpSpPr>
      <p:sp>
        <p:nvSpPr>
          <p:cNvPr id="1737676709" name=""/>
          <p:cNvSpPr txBox="1"/>
          <p:nvPr>
            <p:ph type="title" idx="4294967295"/>
          </p:nvPr>
        </p:nvSpPr>
        <p:spPr bwMode="auto">
          <a:xfrm>
            <a:off x="1869002" y="2021992"/>
            <a:ext cx="6472392" cy="1623137"/>
          </a:xfrm>
          <a:prstGeom prst="rect">
            <a:avLst/>
          </a:prstGeom>
          <a:noFill/>
          <a:ln>
            <a:noFill/>
          </a:ln>
          <a:effectLst/>
        </p:spPr>
        <p:txBody>
          <a:bodyPr anchor="ctr"/>
          <a:lstStyle/>
          <a:p>
            <a:pPr algn="l">
              <a:defRPr/>
            </a:pPr>
            <a:r>
              <a:rPr sz="3600" u="none">
                <a:solidFill>
                  <a:srgbClr val="FFFFFF"/>
                </a:solidFill>
                <a:latin typeface="Noto Sans CJK JP"/>
                <a:cs typeface="Noto Sans CJK JP"/>
              </a:rPr>
              <a:t>もちろんサポートが完璧な</a:t>
            </a:r>
            <a:br>
              <a:rPr strike="noStrike"/>
            </a:br>
            <a:r>
              <a:rPr sz="3600" u="none">
                <a:solidFill>
                  <a:srgbClr val="FFFFFF"/>
                </a:solidFill>
                <a:latin typeface="Noto Sans CJK JP"/>
                <a:cs typeface="Noto Sans CJK JP"/>
              </a:rPr>
              <a:t>わけではない</a:t>
            </a:r>
            <a:endParaRPr sz="36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3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23">
    <p:bg>
      <p:bgPr shadeToTitle="0">
        <a:gradFill>
          <a:gsLst>
            <a:gs pos="0">
              <a:srgbClr val="FF914D"/>
            </a:gs>
            <a:gs pos="100000">
              <a:srgbClr val="FF3131"/>
            </a:gs>
          </a:gsLst>
          <a:lin ang="0" scaled="1"/>
        </a:gradFill>
      </p:bgPr>
    </p:bg>
    <p:spTree>
      <p:nvGrpSpPr>
        <p:cNvPr id="1" name=""/>
        <p:cNvGrpSpPr/>
        <p:nvPr/>
      </p:nvGrpSpPr>
      <p:grpSpPr bwMode="auto">
        <a:xfrm>
          <a:off x="0" y="0"/>
          <a:ext cx="0" cy="0"/>
          <a:chOff x="0" y="0"/>
          <a:chExt cx="0" cy="0"/>
        </a:xfrm>
      </p:grpSpPr>
      <p:sp>
        <p:nvSpPr>
          <p:cNvPr id="1100334396" name=""/>
          <p:cNvSpPr txBox="1"/>
          <p:nvPr>
            <p:ph type="title" idx="4294967295"/>
          </p:nvPr>
        </p:nvSpPr>
        <p:spPr bwMode="auto">
          <a:xfrm>
            <a:off x="685756" y="2285856"/>
            <a:ext cx="9067828" cy="946380"/>
          </a:xfrm>
          <a:prstGeom prst="rect">
            <a:avLst/>
          </a:prstGeom>
          <a:noFill/>
          <a:ln>
            <a:noFill/>
          </a:ln>
          <a:effectLst/>
        </p:spPr>
        <p:txBody>
          <a:bodyPr anchor="ctr"/>
          <a:lstStyle/>
          <a:p>
            <a:pPr algn="ctr">
              <a:defRPr/>
            </a:pPr>
            <a:r>
              <a:rPr sz="4400" u="none">
                <a:solidFill>
                  <a:srgbClr val="FFFFFF"/>
                </a:solidFill>
                <a:latin typeface="Noto Sans CJK JP"/>
                <a:cs typeface="Noto Sans CJK JP"/>
              </a:rPr>
              <a:t>現場の課題</a:t>
            </a:r>
            <a:endParaRPr sz="4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2">
    <p:spTree>
      <p:nvGrpSpPr>
        <p:cNvPr id="1" name=""/>
        <p:cNvGrpSpPr/>
        <p:nvPr/>
      </p:nvGrpSpPr>
      <p:grpSpPr bwMode="auto">
        <a:xfrm>
          <a:off x="0" y="0"/>
          <a:ext cx="0" cy="0"/>
          <a:chOff x="0" y="0"/>
          <a:chExt cx="0" cy="0"/>
        </a:xfrm>
      </p:grpSpPr>
      <p:sp>
        <p:nvSpPr>
          <p:cNvPr id="999886167" name=""/>
          <p:cNvSpPr txBox="1"/>
          <p:nvPr>
            <p:ph type="title" idx="4294967295"/>
          </p:nvPr>
        </p:nvSpPr>
        <p:spPr bwMode="auto">
          <a:xfrm>
            <a:off x="778270" y="2054750"/>
            <a:ext cx="8387471" cy="1557981"/>
          </a:xfrm>
          <a:prstGeom prst="rect">
            <a:avLst/>
          </a:prstGeom>
          <a:noFill/>
          <a:ln>
            <a:noFill/>
          </a:ln>
          <a:effectLst/>
        </p:spPr>
        <p:txBody>
          <a:bodyPr anchor="ctr"/>
          <a:lstStyle/>
          <a:p>
            <a:pPr algn="l">
              <a:lnSpc>
                <a:spcPct val="150000"/>
              </a:lnSpc>
              <a:defRPr/>
            </a:pPr>
            <a:r>
              <a:rPr lang="ja-JP" sz="3600" u="none" strike="noStrike" spc="0">
                <a:solidFill>
                  <a:srgbClr val="FFFFFF"/>
                </a:solidFill>
                <a:latin typeface="Noto Sans CJK JP"/>
                <a:cs typeface="Noto Sans CJK JP"/>
              </a:rPr>
              <a:t>私のデータスチュワードの物語は、</a:t>
            </a:r>
            <a:br>
              <a:rPr strike="noStrike"/>
            </a:br>
            <a:r>
              <a:rPr lang="ja-JP" sz="3600" u="none" strike="noStrike" spc="0">
                <a:solidFill>
                  <a:srgbClr val="FF914D"/>
                </a:solidFill>
                <a:latin typeface="Noto Sans CJK JP"/>
                <a:cs typeface="Noto Sans CJK JP"/>
              </a:rPr>
              <a:t>オープンサイエンス</a:t>
            </a:r>
            <a:r>
              <a:rPr lang="ja-JP" sz="3600" u="none" strike="noStrike" spc="0">
                <a:solidFill>
                  <a:srgbClr val="FFFFFF"/>
                </a:solidFill>
                <a:latin typeface="Noto Sans CJK JP"/>
                <a:cs typeface="Noto Sans CJK JP"/>
              </a:rPr>
              <a:t>抜きでは語れない</a:t>
            </a:r>
            <a:endParaRPr sz="36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25">
    <p:spTree>
      <p:nvGrpSpPr>
        <p:cNvPr id="1" name=""/>
        <p:cNvGrpSpPr/>
        <p:nvPr/>
      </p:nvGrpSpPr>
      <p:grpSpPr bwMode="auto">
        <a:xfrm>
          <a:off x="0" y="0"/>
          <a:ext cx="0" cy="0"/>
          <a:chOff x="0" y="0"/>
          <a:chExt cx="0" cy="0"/>
        </a:xfrm>
      </p:grpSpPr>
      <p:sp>
        <p:nvSpPr>
          <p:cNvPr id="1907971008" name=""/>
          <p:cNvSpPr txBox="1"/>
          <p:nvPr>
            <p:ph type="title" idx="4294967295"/>
          </p:nvPr>
        </p:nvSpPr>
        <p:spPr bwMode="auto">
          <a:xfrm>
            <a:off x="1600099" y="1812485"/>
            <a:ext cx="7541524" cy="1655535"/>
          </a:xfrm>
          <a:prstGeom prst="rect">
            <a:avLst/>
          </a:prstGeom>
          <a:noFill/>
          <a:ln>
            <a:noFill/>
          </a:ln>
          <a:effectLst/>
        </p:spPr>
        <p:txBody>
          <a:bodyPr anchor="ctr"/>
          <a:lstStyle/>
          <a:p>
            <a:pPr algn="l">
              <a:defRPr/>
            </a:pPr>
            <a:r>
              <a:rPr sz="4400" u="none">
                <a:solidFill>
                  <a:srgbClr val="FFFFFF"/>
                </a:solidFill>
                <a:latin typeface="Noto Sans CJK JP"/>
                <a:cs typeface="Noto Sans CJK JP"/>
              </a:rPr>
              <a:t>データスチュワードの</a:t>
            </a:r>
            <a:br>
              <a:rPr strike="noStrike"/>
            </a:br>
            <a:r>
              <a:rPr sz="4400" u="none">
                <a:solidFill>
                  <a:srgbClr val="FFFFFF"/>
                </a:solidFill>
                <a:latin typeface="Noto Sans CJK JP"/>
                <a:cs typeface="Noto Sans CJK JP"/>
              </a:rPr>
              <a:t>サービスの周知不足</a:t>
            </a:r>
            <a:endParaRPr sz="4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26">
    <p:spTree>
      <p:nvGrpSpPr>
        <p:cNvPr id="1" name=""/>
        <p:cNvGrpSpPr/>
        <p:nvPr/>
      </p:nvGrpSpPr>
      <p:grpSpPr bwMode="auto">
        <a:xfrm>
          <a:off x="0" y="0"/>
          <a:ext cx="0" cy="0"/>
          <a:chOff x="0" y="0"/>
          <a:chExt cx="0" cy="0"/>
        </a:xfrm>
      </p:grpSpPr>
      <p:sp>
        <p:nvSpPr>
          <p:cNvPr id="842718087" name=""/>
          <p:cNvSpPr txBox="1"/>
          <p:nvPr>
            <p:ph type="title" idx="4294967295"/>
          </p:nvPr>
        </p:nvSpPr>
        <p:spPr bwMode="auto">
          <a:xfrm>
            <a:off x="1062293" y="1178205"/>
            <a:ext cx="5712840" cy="1655535"/>
          </a:xfrm>
          <a:prstGeom prst="rect">
            <a:avLst/>
          </a:prstGeom>
          <a:noFill/>
          <a:ln>
            <a:noFill/>
          </a:ln>
          <a:effectLst/>
        </p:spPr>
        <p:txBody>
          <a:bodyPr anchor="ctr"/>
          <a:lstStyle/>
          <a:p>
            <a:pPr algn="l">
              <a:defRPr/>
            </a:pPr>
            <a:r>
              <a:rPr sz="4400" u="none">
                <a:solidFill>
                  <a:srgbClr val="FFFFFF"/>
                </a:solidFill>
                <a:latin typeface="Noto Sans CJK JP"/>
                <a:cs typeface="Noto Sans CJK JP"/>
              </a:rPr>
              <a:t>専門領域に特化した</a:t>
            </a:r>
            <a:br>
              <a:rPr strike="noStrike"/>
            </a:br>
            <a:r>
              <a:rPr sz="4400" u="none">
                <a:solidFill>
                  <a:srgbClr val="FFFFFF"/>
                </a:solidFill>
                <a:latin typeface="Noto Sans CJK JP"/>
                <a:cs typeface="Noto Sans CJK JP"/>
              </a:rPr>
              <a:t>アドバイスは難あり</a:t>
            </a:r>
            <a:endParaRPr sz="4400"/>
          </a:p>
        </p:txBody>
      </p:sp>
      <p:sp>
        <p:nvSpPr>
          <p:cNvPr id="108711376" name=""/>
          <p:cNvSpPr txBox="1"/>
          <p:nvPr>
            <p:ph type="title" idx="4294967295"/>
          </p:nvPr>
        </p:nvSpPr>
        <p:spPr bwMode="auto">
          <a:xfrm>
            <a:off x="1062293" y="3203077"/>
            <a:ext cx="7541524" cy="1409311"/>
          </a:xfrm>
          <a:prstGeom prst="rect">
            <a:avLst/>
          </a:prstGeom>
          <a:noFill/>
          <a:ln>
            <a:noFill/>
          </a:ln>
          <a:effectLst/>
        </p:spPr>
        <p:txBody>
          <a:bodyPr anchor="ctr"/>
          <a:lstStyle/>
          <a:p>
            <a:pPr algn="l">
              <a:defRPr/>
            </a:pPr>
            <a:r>
              <a:rPr sz="2800" u="none">
                <a:solidFill>
                  <a:srgbClr val="FFFFFF"/>
                </a:solidFill>
                <a:latin typeface="Noto Sans CJK JP"/>
                <a:cs typeface="Noto Sans CJK JP"/>
              </a:rPr>
              <a:t>分野に特化したオントロジーや</a:t>
            </a:r>
            <a:br>
              <a:rPr strike="noStrike"/>
            </a:br>
            <a:r>
              <a:rPr sz="2800" u="none">
                <a:solidFill>
                  <a:srgbClr val="FFFFFF"/>
                </a:solidFill>
                <a:latin typeface="Noto Sans CJK JP"/>
                <a:cs typeface="Noto Sans CJK JP"/>
              </a:rPr>
              <a:t>メタデータスタンダードなどのアドバイス等</a:t>
            </a:r>
            <a:endParaRPr sz="2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27">
    <p:spTree>
      <p:nvGrpSpPr>
        <p:cNvPr id="1" name=""/>
        <p:cNvGrpSpPr/>
        <p:nvPr/>
      </p:nvGrpSpPr>
      <p:grpSpPr bwMode="auto">
        <a:xfrm>
          <a:off x="0" y="0"/>
          <a:ext cx="0" cy="0"/>
          <a:chOff x="0" y="0"/>
          <a:chExt cx="0" cy="0"/>
        </a:xfrm>
      </p:grpSpPr>
      <p:sp>
        <p:nvSpPr>
          <p:cNvPr id="974898604" name=""/>
          <p:cNvSpPr txBox="1"/>
          <p:nvPr>
            <p:ph type="title" idx="4294967295"/>
          </p:nvPr>
        </p:nvSpPr>
        <p:spPr bwMode="auto">
          <a:xfrm>
            <a:off x="1420830" y="1397790"/>
            <a:ext cx="7541524" cy="1655535"/>
          </a:xfrm>
          <a:prstGeom prst="rect">
            <a:avLst/>
          </a:prstGeom>
          <a:noFill/>
          <a:ln>
            <a:noFill/>
          </a:ln>
          <a:effectLst/>
        </p:spPr>
        <p:txBody>
          <a:bodyPr anchor="ctr"/>
          <a:lstStyle/>
          <a:p>
            <a:pPr algn="l">
              <a:defRPr/>
            </a:pPr>
            <a:r>
              <a:rPr sz="4400" u="none">
                <a:solidFill>
                  <a:srgbClr val="FFFFFF"/>
                </a:solidFill>
                <a:latin typeface="Noto Sans CJK JP"/>
                <a:cs typeface="Noto Sans CJK JP"/>
              </a:rPr>
              <a:t>コンプライアンスと</a:t>
            </a:r>
            <a:br>
              <a:rPr strike="noStrike"/>
            </a:br>
            <a:r>
              <a:rPr sz="4400" u="none">
                <a:solidFill>
                  <a:srgbClr val="FFFFFF"/>
                </a:solidFill>
                <a:latin typeface="Noto Sans CJK JP"/>
                <a:cs typeface="Noto Sans CJK JP"/>
              </a:rPr>
              <a:t>FAIR</a:t>
            </a:r>
            <a:r>
              <a:rPr sz="4400" u="none">
                <a:solidFill>
                  <a:srgbClr val="FFFFFF"/>
                </a:solidFill>
                <a:latin typeface="Noto Sans CJK JP"/>
                <a:cs typeface="Noto Sans CJK JP"/>
              </a:rPr>
              <a:t>等の革新活動のバランス</a:t>
            </a:r>
            <a:endParaRPr sz="4400"/>
          </a:p>
        </p:txBody>
      </p:sp>
      <p:sp>
        <p:nvSpPr>
          <p:cNvPr id="1785245050" name=""/>
          <p:cNvSpPr txBox="1"/>
          <p:nvPr/>
        </p:nvSpPr>
        <p:spPr bwMode="auto">
          <a:xfrm>
            <a:off x="1687573" y="3512298"/>
            <a:ext cx="2885218" cy="952500"/>
          </a:xfrm>
          <a:prstGeom prst="rect">
            <a:avLst/>
          </a:prstGeom>
          <a:noFill/>
          <a:ln>
            <a:noFill/>
          </a:ln>
          <a:effectLst/>
        </p:spPr>
        <p:txBody>
          <a:bodyPr anchor="ctr"/>
          <a:lstStyle/>
          <a:p>
            <a:pPr algn="l">
              <a:defRPr/>
            </a:pPr>
            <a:r>
              <a:rPr sz="2600" u="none">
                <a:solidFill>
                  <a:srgbClr val="FFFFFF"/>
                </a:solidFill>
                <a:latin typeface="Noto Sans CJK JP"/>
                <a:cs typeface="Noto Sans CJK JP"/>
              </a:rPr>
              <a:t>GDPR・契約書</a:t>
            </a:r>
            <a:endParaRPr sz="2600"/>
          </a:p>
        </p:txBody>
      </p:sp>
      <p:sp>
        <p:nvSpPr>
          <p:cNvPr id="763801597" name=""/>
          <p:cNvSpPr txBox="1"/>
          <p:nvPr/>
        </p:nvSpPr>
        <p:spPr bwMode="auto">
          <a:xfrm>
            <a:off x="5975623" y="3579613"/>
            <a:ext cx="3277593" cy="952500"/>
          </a:xfrm>
          <a:prstGeom prst="rect">
            <a:avLst/>
          </a:prstGeom>
          <a:noFill/>
          <a:ln>
            <a:noFill/>
          </a:ln>
          <a:effectLst/>
        </p:spPr>
        <p:txBody>
          <a:bodyPr anchor="ctr"/>
          <a:lstStyle/>
          <a:p>
            <a:pPr algn="l">
              <a:defRPr/>
            </a:pPr>
            <a:r>
              <a:rPr sz="2600" u="none">
                <a:solidFill>
                  <a:srgbClr val="FFFFFF"/>
                </a:solidFill>
                <a:latin typeface="Noto Sans CJK JP"/>
                <a:cs typeface="Noto Sans CJK JP"/>
              </a:rPr>
              <a:t>FAIRデータ・</a:t>
            </a:r>
            <a:br>
              <a:rPr strike="noStrike"/>
            </a:br>
            <a:r>
              <a:rPr sz="2600" u="none">
                <a:solidFill>
                  <a:srgbClr val="FFFFFF"/>
                </a:solidFill>
                <a:latin typeface="Noto Sans CJK JP"/>
                <a:cs typeface="Noto Sans CJK JP"/>
              </a:rPr>
              <a:t>オープンサイエンス</a:t>
            </a:r>
            <a:endParaRPr sz="2600"/>
          </a:p>
        </p:txBody>
      </p:sp>
      <p:sp>
        <p:nvSpPr>
          <p:cNvPr id="200285705" name=""/>
          <p:cNvSpPr txBox="1"/>
          <p:nvPr/>
        </p:nvSpPr>
        <p:spPr bwMode="auto">
          <a:xfrm>
            <a:off x="4755300" y="3579613"/>
            <a:ext cx="704835" cy="952500"/>
          </a:xfrm>
          <a:prstGeom prst="rect">
            <a:avLst/>
          </a:prstGeom>
          <a:noFill/>
          <a:ln>
            <a:noFill/>
          </a:ln>
          <a:effectLst/>
        </p:spPr>
        <p:txBody>
          <a:bodyPr anchor="ctr"/>
          <a:lstStyle/>
          <a:p>
            <a:pPr algn="l">
              <a:defRPr/>
            </a:pPr>
            <a:r>
              <a:rPr sz="2600" u="none">
                <a:solidFill>
                  <a:srgbClr val="FFFFFF"/>
                </a:solidFill>
                <a:latin typeface="Noto Sans CJK JP"/>
                <a:cs typeface="Noto Sans CJK JP"/>
              </a:rPr>
              <a:t>vs</a:t>
            </a:r>
            <a:endParaRPr sz="26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28">
    <p:spTree>
      <p:nvGrpSpPr>
        <p:cNvPr id="1" name=""/>
        <p:cNvGrpSpPr/>
        <p:nvPr/>
      </p:nvGrpSpPr>
      <p:grpSpPr bwMode="auto">
        <a:xfrm>
          <a:off x="0" y="0"/>
          <a:ext cx="0" cy="0"/>
          <a:chOff x="0" y="0"/>
          <a:chExt cx="0" cy="0"/>
        </a:xfrm>
      </p:grpSpPr>
      <p:sp>
        <p:nvSpPr>
          <p:cNvPr id="616160530" name=""/>
          <p:cNvSpPr txBox="1"/>
          <p:nvPr>
            <p:ph type="title" idx="4294967295"/>
          </p:nvPr>
        </p:nvSpPr>
        <p:spPr bwMode="auto">
          <a:xfrm>
            <a:off x="785830" y="577043"/>
            <a:ext cx="7541524" cy="1750569"/>
          </a:xfrm>
          <a:prstGeom prst="rect">
            <a:avLst/>
          </a:prstGeom>
          <a:noFill/>
          <a:ln>
            <a:noFill/>
          </a:ln>
          <a:effectLst/>
        </p:spPr>
        <p:txBody>
          <a:bodyPr anchor="ctr"/>
          <a:lstStyle/>
          <a:p>
            <a:pPr algn="l">
              <a:defRPr/>
            </a:pPr>
            <a:r>
              <a:rPr sz="4400" u="none">
                <a:solidFill>
                  <a:srgbClr val="FFFFFF"/>
                </a:solidFill>
                <a:latin typeface="Noto Sans CJK JP"/>
                <a:cs typeface="Noto Sans CJK JP"/>
              </a:rPr>
              <a:t>データスチュワードの</a:t>
            </a:r>
            <a:br>
              <a:rPr strike="noStrike"/>
            </a:br>
            <a:r>
              <a:rPr sz="4400" u="none">
                <a:solidFill>
                  <a:srgbClr val="FFFFFF"/>
                </a:solidFill>
                <a:latin typeface="Noto Sans CJK JP"/>
                <a:cs typeface="Noto Sans CJK JP"/>
              </a:rPr>
              <a:t>教育体系は確立途中</a:t>
            </a:r>
            <a:endParaRPr sz="4400"/>
          </a:p>
        </p:txBody>
      </p:sp>
      <p:sp>
        <p:nvSpPr>
          <p:cNvPr id="236220264" name=""/>
          <p:cNvSpPr txBox="1"/>
          <p:nvPr>
            <p:ph type="title" idx="4294967295"/>
          </p:nvPr>
        </p:nvSpPr>
        <p:spPr bwMode="auto">
          <a:xfrm>
            <a:off x="1005776" y="2650153"/>
            <a:ext cx="4031746" cy="737593"/>
          </a:xfrm>
          <a:prstGeom prst="rect">
            <a:avLst/>
          </a:prstGeom>
          <a:noFill/>
          <a:ln>
            <a:noFill/>
          </a:ln>
          <a:effectLst/>
        </p:spPr>
        <p:txBody>
          <a:bodyPr anchor="ctr"/>
          <a:lstStyle/>
          <a:p>
            <a:pPr algn="l">
              <a:defRPr/>
            </a:pPr>
            <a:r>
              <a:rPr sz="2400" u="none">
                <a:solidFill>
                  <a:srgbClr val="FFFFFF"/>
                </a:solidFill>
                <a:latin typeface="Noto Sans CJK JP"/>
                <a:cs typeface="Noto Sans CJK JP"/>
              </a:rPr>
              <a:t>コース・証明書</a:t>
            </a:r>
            <a:endParaRPr sz="2400"/>
          </a:p>
        </p:txBody>
      </p:sp>
      <p:sp>
        <p:nvSpPr>
          <p:cNvPr id="1826426106" name=""/>
          <p:cNvSpPr txBox="1"/>
          <p:nvPr>
            <p:ph type="title" idx="4294967295"/>
          </p:nvPr>
        </p:nvSpPr>
        <p:spPr bwMode="auto">
          <a:xfrm>
            <a:off x="1282599" y="3387746"/>
            <a:ext cx="3142962" cy="737593"/>
          </a:xfrm>
          <a:prstGeom prst="rect">
            <a:avLst/>
          </a:prstGeom>
          <a:noFill/>
          <a:ln>
            <a:noFill/>
          </a:ln>
          <a:effectLst/>
        </p:spPr>
        <p:txBody>
          <a:bodyPr anchor="ctr"/>
          <a:lstStyle/>
          <a:p>
            <a:pPr algn="l">
              <a:defRPr/>
            </a:pPr>
            <a:r>
              <a:rPr sz="2400" u="none">
                <a:solidFill>
                  <a:srgbClr val="FFFFFF"/>
                </a:solidFill>
                <a:latin typeface="Noto Sans CJK JP"/>
                <a:cs typeface="Noto Sans CJK JP"/>
              </a:rPr>
              <a:t>ウィーン大学コース</a:t>
            </a:r>
            <a:endParaRPr sz="2400"/>
          </a:p>
        </p:txBody>
      </p:sp>
      <p:sp>
        <p:nvSpPr>
          <p:cNvPr id="1653815564" name=""/>
          <p:cNvSpPr txBox="1"/>
          <p:nvPr/>
        </p:nvSpPr>
        <p:spPr bwMode="auto">
          <a:xfrm>
            <a:off x="1282599" y="4294529"/>
            <a:ext cx="4024546" cy="737593"/>
          </a:xfrm>
          <a:prstGeom prst="rect">
            <a:avLst/>
          </a:prstGeom>
          <a:noFill/>
          <a:ln>
            <a:noFill/>
          </a:ln>
          <a:effectLst/>
        </p:spPr>
        <p:txBody>
          <a:bodyPr anchor="ctr"/>
          <a:lstStyle/>
          <a:p>
            <a:pPr algn="l">
              <a:defRPr/>
            </a:pPr>
            <a:r>
              <a:rPr sz="2400" u="none">
                <a:solidFill>
                  <a:srgbClr val="FFFFFF"/>
                </a:solidFill>
                <a:latin typeface="Noto Sans CJK JP"/>
                <a:cs typeface="Noto Sans CJK JP"/>
              </a:rPr>
              <a:t>オランダ研究データ(RDNL)</a:t>
            </a:r>
            <a:br>
              <a:rPr strike="noStrike"/>
            </a:br>
            <a:r>
              <a:rPr sz="2400" u="none">
                <a:solidFill>
                  <a:srgbClr val="FFFFFF"/>
                </a:solidFill>
                <a:latin typeface="Noto Sans CJK JP"/>
                <a:cs typeface="Noto Sans CJK JP"/>
              </a:rPr>
              <a:t>Essentials 4 Data Support</a:t>
            </a:r>
            <a:endParaRPr sz="2400"/>
          </a:p>
        </p:txBody>
      </p:sp>
      <p:sp>
        <p:nvSpPr>
          <p:cNvPr id="486874842" name=""/>
          <p:cNvSpPr txBox="1"/>
          <p:nvPr/>
        </p:nvSpPr>
        <p:spPr bwMode="auto">
          <a:xfrm>
            <a:off x="5453656" y="2748786"/>
            <a:ext cx="4031746" cy="737593"/>
          </a:xfrm>
          <a:prstGeom prst="rect">
            <a:avLst/>
          </a:prstGeom>
          <a:noFill/>
          <a:ln>
            <a:noFill/>
          </a:ln>
          <a:effectLst/>
        </p:spPr>
        <p:txBody>
          <a:bodyPr anchor="ctr"/>
          <a:lstStyle/>
          <a:p>
            <a:pPr algn="l">
              <a:defRPr/>
            </a:pPr>
            <a:r>
              <a:rPr sz="2400" u="none">
                <a:solidFill>
                  <a:srgbClr val="FFFFFF"/>
                </a:solidFill>
                <a:latin typeface="Noto Sans CJK JP"/>
                <a:cs typeface="Noto Sans CJK JP"/>
              </a:rPr>
              <a:t>コミュニティ</a:t>
            </a:r>
            <a:endParaRPr sz="2400"/>
          </a:p>
        </p:txBody>
      </p:sp>
      <p:sp>
        <p:nvSpPr>
          <p:cNvPr id="1051198326" name=""/>
          <p:cNvSpPr txBox="1"/>
          <p:nvPr/>
        </p:nvSpPr>
        <p:spPr bwMode="auto">
          <a:xfrm>
            <a:off x="5795634" y="3486380"/>
            <a:ext cx="3142962" cy="737593"/>
          </a:xfrm>
          <a:prstGeom prst="rect">
            <a:avLst/>
          </a:prstGeom>
          <a:noFill/>
          <a:ln>
            <a:noFill/>
          </a:ln>
          <a:effectLst/>
        </p:spPr>
        <p:txBody>
          <a:bodyPr anchor="ctr"/>
          <a:lstStyle/>
          <a:p>
            <a:pPr algn="l">
              <a:defRPr/>
            </a:pPr>
            <a:r>
              <a:rPr sz="2400" u="none">
                <a:solidFill>
                  <a:srgbClr val="FFFFFF"/>
                </a:solidFill>
                <a:latin typeface="Noto Sans CJK JP"/>
                <a:cs typeface="Noto Sans CJK JP"/>
              </a:rPr>
              <a:t>DSIG </a:t>
            </a:r>
            <a:r>
              <a:rPr lang="en-US" sz="2400" u="none" strike="noStrike" spc="0">
                <a:solidFill>
                  <a:srgbClr val="FFFFFF"/>
                </a:solidFill>
                <a:latin typeface="Noto Sans CJK JP"/>
                <a:cs typeface="Noto Sans CJK JP"/>
              </a:rPr>
              <a:t>-</a:t>
            </a:r>
            <a:r>
              <a:rPr lang="en-US" sz="2400" u="none" strike="noStrike" spc="0">
                <a:solidFill>
                  <a:srgbClr val="FFFFFF"/>
                </a:solidFill>
                <a:latin typeface="Noto Sans CJK JP"/>
                <a:cs typeface="Noto Sans CJK JP"/>
              </a:rPr>
              <a:t> </a:t>
            </a:r>
            <a:r>
              <a:rPr lang="en-US" sz="2400" u="sng" strike="noStrike" spc="0">
                <a:solidFill>
                  <a:srgbClr val="FFFFFF"/>
                </a:solidFill>
                <a:latin typeface="Noto Sans CJK JP"/>
                <a:cs typeface="Noto Sans CJK JP"/>
                <a:hlinkClick r:id="rId3" tooltip=""/>
              </a:rPr>
              <a:t>tdcc.nl/dsig/</a:t>
            </a:r>
            <a:br>
              <a:rPr strike="noStrike"/>
            </a:br>
            <a:r>
              <a:rPr sz="1600" u="none">
                <a:solidFill>
                  <a:srgbClr val="FFFFFF"/>
                </a:solidFill>
                <a:latin typeface="Noto Sans CJK JP"/>
                <a:cs typeface="Noto Sans CJK JP"/>
              </a:rPr>
              <a:t>(Data Stewards Interest Group)</a:t>
            </a:r>
            <a:endParaRPr sz="1600"/>
          </a:p>
          <a:p>
            <a:pPr algn="l">
              <a:defRPr/>
            </a:pPr>
            <a:r>
              <a:rPr sz="1600" u="none">
                <a:solidFill>
                  <a:srgbClr val="FFFFFF"/>
                </a:solidFill>
                <a:latin typeface="Noto Sans CJK JP"/>
                <a:cs typeface="Noto Sans CJK JP"/>
              </a:rPr>
              <a:t>オランダ国外から参加も歓迎</a:t>
            </a:r>
            <a:endParaRPr sz="1600"/>
          </a:p>
        </p:txBody>
      </p:sp>
      <p:sp>
        <p:nvSpPr>
          <p:cNvPr id="2020959294" name=""/>
          <p:cNvSpPr txBox="1"/>
          <p:nvPr/>
        </p:nvSpPr>
        <p:spPr bwMode="auto">
          <a:xfrm>
            <a:off x="5817233" y="4456519"/>
            <a:ext cx="3876955" cy="737593"/>
          </a:xfrm>
          <a:prstGeom prst="rect">
            <a:avLst/>
          </a:prstGeom>
          <a:noFill/>
          <a:ln>
            <a:noFill/>
          </a:ln>
          <a:effectLst/>
        </p:spPr>
        <p:txBody>
          <a:bodyPr anchor="ctr"/>
          <a:lstStyle/>
          <a:p>
            <a:pPr>
              <a:defRPr/>
            </a:pPr>
            <a:r>
              <a:rPr lang="ja-JP" sz="1800">
                <a:solidFill>
                  <a:srgbClr val="FFFFFF"/>
                </a:solidFill>
                <a:latin typeface="Noto Sans CJK JP"/>
                <a:cs typeface="Noto Sans CJK JP"/>
              </a:rPr>
              <a:t>オープンサイエンスコミュニティ</a:t>
            </a:r>
            <a:endParaRPr sz="1800"/>
          </a:p>
          <a:p>
            <a:pPr>
              <a:defRPr/>
            </a:pPr>
            <a:r>
              <a:rPr lang="ja-JP" sz="1800">
                <a:solidFill>
                  <a:srgbClr val="FFFFFF"/>
                </a:solidFill>
                <a:latin typeface="Noto Sans CJK JP"/>
                <a:cs typeface="Noto Sans CJK JP"/>
              </a:rPr>
              <a:t>(OSCs)</a:t>
            </a:r>
            <a:r>
              <a:rPr lang="ja-JP" sz="1800">
                <a:solidFill>
                  <a:srgbClr val="FFFFFF"/>
                </a:solidFill>
                <a:latin typeface="Noto Sans CJK JP"/>
                <a:cs typeface="Noto Sans CJK JP"/>
              </a:rPr>
              <a:t> </a:t>
            </a:r>
            <a:endParaRPr sz="1800"/>
          </a:p>
          <a:p>
            <a:pPr>
              <a:defRPr/>
            </a:pPr>
            <a:r>
              <a:rPr lang="ja-JP" sz="1600">
                <a:solidFill>
                  <a:srgbClr val="FFFFFF"/>
                </a:solidFill>
                <a:latin typeface="Noto Sans CJK JP"/>
                <a:cs typeface="Noto Sans CJK JP"/>
              </a:rPr>
              <a:t>日本でもどうか？</a:t>
            </a:r>
            <a:endParaRPr sz="16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timing>
    <p:tnLst>
      <p:par>
        <p:cTn dur="indefinite" restart="never" fill="hold" nodeType="tmRoot">
          <p:childTnLst>
            <p:seq concurrent="1" nextAc="seek">
              <p:cTn dur="indefinite" nodeType="mainSeq">
                <p:childTnLst>
                  <p:par>
                    <p:cTn fill="hold">
                      <p:stCondLst>
                        <p:cond delay="indefinite"/>
                      </p:stCondLst>
                      <p:childTnLst>
                        <p:par>
                          <p:cTn fill="hold">
                            <p:stCondLst>
                              <p:cond delay="0"/>
                            </p:stCondLst>
                            <p:childTnLst>
                              <p:par>
                                <p:cTn presetID="1" presetClass="entr" presetSubtype="0" fill="hold" nodeType="clickEffect">
                                  <p:stCondLst>
                                    <p:cond delay="0"/>
                                  </p:stCondLst>
                                  <p:childTnLst>
                                    <p:set>
                                      <p:cBhvr>
                                        <p:cTn dur="1" fill="hold">
                                          <p:stCondLst>
                                            <p:cond delay="0"/>
                                          </p:stCondLst>
                                        </p:cTn>
                                        <p:tgtEl>
                                          <p:spTgt spid="236220264"/>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1826426106"/>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165381556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presetID="1" presetClass="entr" presetSubtype="0" fill="hold" nodeType="clickEffect">
                                  <p:stCondLst>
                                    <p:cond delay="0"/>
                                  </p:stCondLst>
                                  <p:childTnLst>
                                    <p:set>
                                      <p:cBhvr>
                                        <p:cTn dur="1" fill="hold">
                                          <p:stCondLst>
                                            <p:cond delay="0"/>
                                          </p:stCondLst>
                                        </p:cTn>
                                        <p:tgtEl>
                                          <p:spTgt spid="486874842"/>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1051198326"/>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202095929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33">
    <p:bg>
      <p:bgPr shadeToTitle="0">
        <a:gradFill>
          <a:gsLst>
            <a:gs pos="0">
              <a:srgbClr val="FF914D"/>
            </a:gs>
            <a:gs pos="100000">
              <a:srgbClr val="FF3131"/>
            </a:gs>
          </a:gsLst>
          <a:lin ang="0" scaled="1"/>
        </a:gradFill>
      </p:bgPr>
    </p:bg>
    <p:spTree>
      <p:nvGrpSpPr>
        <p:cNvPr id="1" name=""/>
        <p:cNvGrpSpPr/>
        <p:nvPr/>
      </p:nvGrpSpPr>
      <p:grpSpPr bwMode="auto">
        <a:xfrm>
          <a:off x="0" y="0"/>
          <a:ext cx="0" cy="0"/>
          <a:chOff x="0" y="0"/>
          <a:chExt cx="0" cy="0"/>
        </a:xfrm>
      </p:grpSpPr>
      <p:sp>
        <p:nvSpPr>
          <p:cNvPr id="1159573978" name=""/>
          <p:cNvSpPr txBox="1"/>
          <p:nvPr>
            <p:ph type="title" idx="4294967295"/>
          </p:nvPr>
        </p:nvSpPr>
        <p:spPr bwMode="auto">
          <a:xfrm>
            <a:off x="685756" y="1931278"/>
            <a:ext cx="9067828" cy="1655535"/>
          </a:xfrm>
          <a:prstGeom prst="rect">
            <a:avLst/>
          </a:prstGeom>
          <a:noFill/>
          <a:ln>
            <a:noFill/>
          </a:ln>
          <a:effectLst/>
        </p:spPr>
        <p:txBody>
          <a:bodyPr anchor="ctr"/>
          <a:lstStyle/>
          <a:p>
            <a:pPr algn="l">
              <a:defRPr/>
            </a:pPr>
            <a:r>
              <a:rPr sz="4400" u="none">
                <a:solidFill>
                  <a:srgbClr val="FFFFFF"/>
                </a:solidFill>
                <a:latin typeface="Noto Sans CJK JP"/>
                <a:cs typeface="Noto Sans CJK JP"/>
              </a:rPr>
              <a:t>日本でデータスチュワードという専門職が生まれるのか</a:t>
            </a:r>
            <a:br>
              <a:rPr strike="noStrike"/>
            </a:br>
            <a:r>
              <a:rPr sz="2800" u="none">
                <a:solidFill>
                  <a:srgbClr val="FFFFFF"/>
                </a:solidFill>
                <a:latin typeface="Noto Sans CJK JP"/>
                <a:cs typeface="Noto Sans CJK JP"/>
              </a:rPr>
              <a:t>（オランダからの勝手な質問）</a:t>
            </a:r>
            <a:endParaRPr sz="2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32">
    <p:spTree>
      <p:nvGrpSpPr>
        <p:cNvPr id="1" name=""/>
        <p:cNvGrpSpPr/>
        <p:nvPr/>
      </p:nvGrpSpPr>
      <p:grpSpPr bwMode="auto">
        <a:xfrm>
          <a:off x="0" y="0"/>
          <a:ext cx="0" cy="0"/>
          <a:chOff x="0" y="0"/>
          <a:chExt cx="0" cy="0"/>
        </a:xfrm>
      </p:grpSpPr>
      <p:sp>
        <p:nvSpPr>
          <p:cNvPr id="228992767" name=""/>
          <p:cNvSpPr txBox="1"/>
          <p:nvPr>
            <p:ph type="title" idx="4294967295"/>
          </p:nvPr>
        </p:nvSpPr>
        <p:spPr bwMode="auto">
          <a:xfrm>
            <a:off x="2180382" y="2005793"/>
            <a:ext cx="5712840" cy="1655535"/>
          </a:xfrm>
          <a:prstGeom prst="rect">
            <a:avLst/>
          </a:prstGeom>
          <a:noFill/>
          <a:ln>
            <a:noFill/>
          </a:ln>
          <a:effectLst/>
        </p:spPr>
        <p:txBody>
          <a:bodyPr anchor="ctr"/>
          <a:lstStyle/>
          <a:p>
            <a:pPr algn="l">
              <a:defRPr/>
            </a:pPr>
            <a:r>
              <a:rPr sz="3600" u="none">
                <a:solidFill>
                  <a:srgbClr val="FFFFFF"/>
                </a:solidFill>
                <a:latin typeface="Noto Sans CJK JP"/>
                <a:cs typeface="Noto Sans CJK JP"/>
              </a:rPr>
              <a:t>専任の職があると周知にはいいのでは</a:t>
            </a:r>
            <a:endParaRPr sz="36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31">
    <p:spTree>
      <p:nvGrpSpPr>
        <p:cNvPr id="1" name=""/>
        <p:cNvGrpSpPr/>
        <p:nvPr/>
      </p:nvGrpSpPr>
      <p:grpSpPr bwMode="auto">
        <a:xfrm>
          <a:off x="0" y="0"/>
          <a:ext cx="0" cy="0"/>
          <a:chOff x="0" y="0"/>
          <a:chExt cx="0" cy="0"/>
        </a:xfrm>
      </p:grpSpPr>
      <p:sp>
        <p:nvSpPr>
          <p:cNvPr id="990189785" name=""/>
          <p:cNvSpPr txBox="1"/>
          <p:nvPr>
            <p:ph type="title" idx="4294967295"/>
          </p:nvPr>
        </p:nvSpPr>
        <p:spPr bwMode="auto">
          <a:xfrm>
            <a:off x="1600099" y="1398871"/>
            <a:ext cx="7188747" cy="2483123"/>
          </a:xfrm>
          <a:prstGeom prst="rect">
            <a:avLst/>
          </a:prstGeom>
          <a:noFill/>
          <a:ln>
            <a:noFill/>
          </a:ln>
          <a:effectLst/>
        </p:spPr>
        <p:txBody>
          <a:bodyPr anchor="ctr"/>
          <a:lstStyle/>
          <a:p>
            <a:pPr algn="l">
              <a:defRPr/>
            </a:pPr>
            <a:r>
              <a:rPr sz="3600" u="none">
                <a:solidFill>
                  <a:srgbClr val="FFFFFF"/>
                </a:solidFill>
                <a:latin typeface="Noto Sans CJK JP"/>
                <a:cs typeface="Noto Sans CJK JP"/>
              </a:rPr>
              <a:t>日本の科研費のDMPは提出・チェック必須ではない。人材の必要性はまだ薄い？</a:t>
            </a:r>
            <a:endParaRPr sz="36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31">
    <p:spTree>
      <p:nvGrpSpPr>
        <p:cNvPr id="1" name=""/>
        <p:cNvGrpSpPr/>
        <p:nvPr/>
      </p:nvGrpSpPr>
      <p:grpSpPr bwMode="auto">
        <a:xfrm>
          <a:off x="0" y="0"/>
          <a:ext cx="0" cy="0"/>
          <a:chOff x="0" y="0"/>
          <a:chExt cx="0" cy="0"/>
        </a:xfrm>
      </p:grpSpPr>
      <p:sp>
        <p:nvSpPr>
          <p:cNvPr id="1681989997" name=""/>
          <p:cNvSpPr txBox="1"/>
          <p:nvPr>
            <p:ph type="title" idx="4294967295"/>
          </p:nvPr>
        </p:nvSpPr>
        <p:spPr bwMode="auto">
          <a:xfrm>
            <a:off x="1200884" y="1592179"/>
            <a:ext cx="8146286" cy="2483123"/>
          </a:xfrm>
          <a:prstGeom prst="rect">
            <a:avLst/>
          </a:prstGeom>
          <a:noFill/>
          <a:ln>
            <a:noFill/>
          </a:ln>
          <a:effectLst/>
        </p:spPr>
        <p:txBody>
          <a:bodyPr anchor="ctr"/>
          <a:lstStyle/>
          <a:p>
            <a:pPr algn="l">
              <a:defRPr/>
            </a:pPr>
            <a:r>
              <a:rPr sz="3600" u="none">
                <a:solidFill>
                  <a:srgbClr val="FFFFFF"/>
                </a:solidFill>
                <a:latin typeface="Noto Sans CJK JP"/>
                <a:cs typeface="Noto Sans CJK JP"/>
              </a:rPr>
              <a:t>被験者のプライバシー・個人情報管理関連、また倫理のサポートの現状は</a:t>
            </a:r>
            <a:endParaRPr sz="3600"/>
          </a:p>
        </p:txBody>
      </p:sp>
      <p:sp>
        <p:nvSpPr>
          <p:cNvPr id="1628327100" name="place_holder"/>
          <p:cNvSpPr txBox="1"/>
          <p:nvPr>
            <p:ph type="title" idx="4294967295"/>
          </p:nvPr>
        </p:nvSpPr>
        <p:spPr bwMode="auto">
          <a:xfrm>
            <a:off x="740833" y="627440"/>
            <a:ext cx="8607057" cy="1262440"/>
          </a:xfrm>
          <a:prstGeom prst="rect">
            <a:avLst/>
          </a:prstGeom>
          <a:noFill/>
          <a:ln>
            <a:noFill/>
          </a:ln>
          <a:effectLst/>
        </p:spPr>
        <p:txBody>
          <a:bodyPr anchor="ctr"/>
          <a:p>
            <a:pPr>
              <a:defRPr/>
            </a:pP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31">
    <p:spTree>
      <p:nvGrpSpPr>
        <p:cNvPr id="1" name=""/>
        <p:cNvGrpSpPr/>
        <p:nvPr/>
      </p:nvGrpSpPr>
      <p:grpSpPr bwMode="auto">
        <a:xfrm>
          <a:off x="0" y="0"/>
          <a:ext cx="0" cy="0"/>
          <a:chOff x="0" y="0"/>
          <a:chExt cx="0" cy="0"/>
        </a:xfrm>
      </p:grpSpPr>
      <p:sp>
        <p:nvSpPr>
          <p:cNvPr id="2067294168" name=""/>
          <p:cNvSpPr txBox="1"/>
          <p:nvPr>
            <p:ph type="title" idx="4294967295"/>
          </p:nvPr>
        </p:nvSpPr>
        <p:spPr bwMode="auto">
          <a:xfrm>
            <a:off x="1078492" y="1398871"/>
            <a:ext cx="5741638" cy="2483123"/>
          </a:xfrm>
          <a:prstGeom prst="rect">
            <a:avLst/>
          </a:prstGeom>
          <a:noFill/>
          <a:ln>
            <a:noFill/>
          </a:ln>
          <a:effectLst/>
        </p:spPr>
        <p:txBody>
          <a:bodyPr anchor="ctr"/>
          <a:lstStyle/>
          <a:p>
            <a:pPr algn="l">
              <a:defRPr/>
            </a:pPr>
            <a:r>
              <a:rPr sz="3600" u="none">
                <a:solidFill>
                  <a:srgbClr val="FFFFFF"/>
                </a:solidFill>
                <a:latin typeface="Noto Sans CJK JP"/>
                <a:cs typeface="Noto Sans CJK JP"/>
              </a:rPr>
              <a:t>コミュニティーが先か、</a:t>
            </a:r>
            <a:br>
              <a:rPr strike="noStrike"/>
            </a:br>
            <a:r>
              <a:rPr sz="3600" u="none">
                <a:solidFill>
                  <a:srgbClr val="FFFFFF"/>
                </a:solidFill>
                <a:latin typeface="Noto Sans CJK JP"/>
                <a:cs typeface="Noto Sans CJK JP"/>
              </a:rPr>
              <a:t>それともポリシーが先か</a:t>
            </a:r>
            <a:endParaRPr sz="36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4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Slide_51">
    <p:spTree>
      <p:nvGrpSpPr>
        <p:cNvPr id="1" name=""/>
        <p:cNvGrpSpPr/>
        <p:nvPr/>
      </p:nvGrpSpPr>
      <p:grpSpPr bwMode="auto">
        <a:xfrm>
          <a:off x="0" y="0"/>
          <a:ext cx="0" cy="0"/>
          <a:chOff x="0" y="0"/>
          <a:chExt cx="0" cy="0"/>
        </a:xfrm>
      </p:grpSpPr>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3">
    <p:bg>
      <p:bgPr shadeToTitle="0">
        <a:gradFill>
          <a:gsLst>
            <a:gs pos="0">
              <a:srgbClr val="FF914D"/>
            </a:gs>
            <a:gs pos="100000">
              <a:srgbClr val="FF3131"/>
            </a:gs>
          </a:gsLst>
          <a:lin ang="0" scaled="1"/>
        </a:gradFill>
      </p:bgPr>
    </p:bg>
    <p:spTree>
      <p:nvGrpSpPr>
        <p:cNvPr id="1" name=""/>
        <p:cNvGrpSpPr/>
        <p:nvPr/>
      </p:nvGrpSpPr>
      <p:grpSpPr bwMode="auto">
        <a:xfrm>
          <a:off x="0" y="0"/>
          <a:ext cx="0" cy="0"/>
          <a:chOff x="0" y="0"/>
          <a:chExt cx="0" cy="0"/>
        </a:xfrm>
      </p:grpSpPr>
      <p:sp>
        <p:nvSpPr>
          <p:cNvPr id="378845189" name=""/>
          <p:cNvSpPr txBox="1"/>
          <p:nvPr>
            <p:ph type="title" idx="4294967295"/>
          </p:nvPr>
        </p:nvSpPr>
        <p:spPr bwMode="auto">
          <a:xfrm>
            <a:off x="685756" y="2285856"/>
            <a:ext cx="9067828" cy="946380"/>
          </a:xfrm>
          <a:prstGeom prst="rect">
            <a:avLst/>
          </a:prstGeom>
          <a:noFill/>
          <a:ln>
            <a:noFill/>
          </a:ln>
          <a:effectLst/>
        </p:spPr>
        <p:txBody>
          <a:bodyPr anchor="ctr"/>
          <a:lstStyle/>
          <a:p>
            <a:pPr algn="ctr">
              <a:defRPr/>
            </a:pPr>
            <a:r>
              <a:rPr sz="4400" u="none">
                <a:solidFill>
                  <a:srgbClr val="FFFFFF"/>
                </a:solidFill>
                <a:latin typeface="Noto Sans CJK JP"/>
                <a:cs typeface="Noto Sans CJK JP"/>
              </a:rPr>
              <a:t>データスチュワードとは</a:t>
            </a:r>
            <a:endParaRPr sz="4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5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29">
    <p:spTree>
      <p:nvGrpSpPr>
        <p:cNvPr id="1" name=""/>
        <p:cNvGrpSpPr/>
        <p:nvPr/>
      </p:nvGrpSpPr>
      <p:grpSpPr bwMode="auto">
        <a:xfrm>
          <a:off x="0" y="0"/>
          <a:ext cx="0" cy="0"/>
          <a:chOff x="0" y="0"/>
          <a:chExt cx="0" cy="0"/>
        </a:xfrm>
      </p:grpSpPr>
      <p:sp>
        <p:nvSpPr>
          <p:cNvPr id="1810532815" name=""/>
          <p:cNvSpPr txBox="1"/>
          <p:nvPr>
            <p:ph type="title" idx="4294967295"/>
          </p:nvPr>
        </p:nvSpPr>
        <p:spPr bwMode="auto">
          <a:xfrm>
            <a:off x="1600099" y="1828684"/>
            <a:ext cx="7541524" cy="1623137"/>
          </a:xfrm>
          <a:prstGeom prst="rect">
            <a:avLst/>
          </a:prstGeom>
          <a:noFill/>
          <a:ln>
            <a:noFill/>
          </a:ln>
          <a:effectLst/>
        </p:spPr>
        <p:txBody>
          <a:bodyPr anchor="ctr"/>
          <a:lstStyle/>
          <a:p>
            <a:pPr algn="l">
              <a:defRPr/>
            </a:pPr>
            <a:r>
              <a:rPr sz="4400" u="none">
                <a:solidFill>
                  <a:srgbClr val="FFFFFF"/>
                </a:solidFill>
                <a:latin typeface="Noto Sans CJK JP"/>
                <a:cs typeface="Noto Sans CJK JP"/>
              </a:rPr>
              <a:t>先行事例には教訓多々あり</a:t>
            </a:r>
            <a:endParaRPr sz="4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5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30">
    <p:spTree>
      <p:nvGrpSpPr>
        <p:cNvPr id="1" name=""/>
        <p:cNvGrpSpPr/>
        <p:nvPr/>
      </p:nvGrpSpPr>
      <p:grpSpPr bwMode="auto">
        <a:xfrm>
          <a:off x="0" y="0"/>
          <a:ext cx="0" cy="0"/>
          <a:chOff x="0" y="0"/>
          <a:chExt cx="0" cy="0"/>
        </a:xfrm>
      </p:grpSpPr>
      <p:sp>
        <p:nvSpPr>
          <p:cNvPr id="1924485878" name=""/>
          <p:cNvSpPr txBox="1"/>
          <p:nvPr>
            <p:ph type="title" idx="4294967295"/>
          </p:nvPr>
        </p:nvSpPr>
        <p:spPr bwMode="auto">
          <a:xfrm>
            <a:off x="1342354" y="2005793"/>
            <a:ext cx="7541524" cy="1655535"/>
          </a:xfrm>
          <a:prstGeom prst="rect">
            <a:avLst/>
          </a:prstGeom>
          <a:noFill/>
          <a:ln>
            <a:noFill/>
          </a:ln>
          <a:effectLst/>
        </p:spPr>
        <p:txBody>
          <a:bodyPr anchor="ctr"/>
          <a:lstStyle/>
          <a:p>
            <a:pPr algn="l">
              <a:defRPr/>
            </a:pPr>
            <a:r>
              <a:rPr sz="4400" u="none">
                <a:solidFill>
                  <a:srgbClr val="FFFFFF"/>
                </a:solidFill>
                <a:latin typeface="Noto Sans CJK JP"/>
                <a:cs typeface="Noto Sans CJK JP"/>
              </a:rPr>
              <a:t>日本は高所得国であり</a:t>
            </a:r>
            <a:br>
              <a:rPr strike="noStrike"/>
            </a:br>
            <a:r>
              <a:rPr sz="4400" u="none">
                <a:solidFill>
                  <a:srgbClr val="FFFFFF"/>
                </a:solidFill>
                <a:latin typeface="Noto Sans CJK JP"/>
                <a:cs typeface="Noto Sans CJK JP"/>
              </a:rPr>
              <a:t>RDM</a:t>
            </a:r>
            <a:r>
              <a:rPr sz="4400" u="none">
                <a:solidFill>
                  <a:srgbClr val="FFFFFF"/>
                </a:solidFill>
                <a:latin typeface="Noto Sans CJK JP"/>
                <a:cs typeface="Noto Sans CJK JP"/>
              </a:rPr>
              <a:t>グリーンフィールドでは</a:t>
            </a:r>
            <a:endParaRPr sz="4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5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33">
    <p:bg>
      <p:bgPr shadeToTitle="0">
        <a:gradFill>
          <a:gsLst>
            <a:gs pos="0">
              <a:srgbClr val="FF914D"/>
            </a:gs>
            <a:gs pos="100000">
              <a:srgbClr val="FF3131"/>
            </a:gs>
          </a:gsLst>
          <a:lin ang="0" scaled="1"/>
        </a:gradFill>
      </p:bgPr>
    </p:bg>
    <p:spTree>
      <p:nvGrpSpPr>
        <p:cNvPr id="1" name=""/>
        <p:cNvGrpSpPr/>
        <p:nvPr/>
      </p:nvGrpSpPr>
      <p:grpSpPr bwMode="auto">
        <a:xfrm>
          <a:off x="0" y="0"/>
          <a:ext cx="0" cy="0"/>
          <a:chOff x="0" y="0"/>
          <a:chExt cx="0" cy="0"/>
        </a:xfrm>
      </p:grpSpPr>
      <p:sp>
        <p:nvSpPr>
          <p:cNvPr id="1855708652" name=""/>
          <p:cNvSpPr txBox="1"/>
          <p:nvPr>
            <p:ph type="title" idx="4294967295"/>
          </p:nvPr>
        </p:nvSpPr>
        <p:spPr bwMode="auto">
          <a:xfrm>
            <a:off x="685756" y="1931278"/>
            <a:ext cx="9067828" cy="1655535"/>
          </a:xfrm>
          <a:prstGeom prst="rect">
            <a:avLst/>
          </a:prstGeom>
          <a:noFill/>
          <a:ln>
            <a:noFill/>
          </a:ln>
          <a:effectLst/>
        </p:spPr>
        <p:txBody>
          <a:bodyPr anchor="ctr"/>
          <a:lstStyle/>
          <a:p>
            <a:pPr algn="l">
              <a:defRPr/>
            </a:pPr>
            <a:r>
              <a:rPr sz="4400" u="none">
                <a:solidFill>
                  <a:srgbClr val="FFFFFF"/>
                </a:solidFill>
                <a:latin typeface="Noto Sans CJK JP"/>
                <a:cs typeface="Noto Sans CJK JP"/>
              </a:rPr>
              <a:t>日本だからこそできる</a:t>
            </a:r>
            <a:br>
              <a:rPr strike="noStrike"/>
            </a:br>
            <a:r>
              <a:rPr sz="4400" u="none">
                <a:solidFill>
                  <a:srgbClr val="FFFFFF"/>
                </a:solidFill>
                <a:latin typeface="Noto Sans CJK JP"/>
                <a:cs typeface="Noto Sans CJK JP"/>
              </a:rPr>
              <a:t>RDM支援の形があるのでは</a:t>
            </a:r>
            <a:endParaRPr sz="4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5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Slide_51">
    <p:spTree>
      <p:nvGrpSpPr>
        <p:cNvPr id="1" name=""/>
        <p:cNvGrpSpPr/>
        <p:nvPr/>
      </p:nvGrpSpPr>
      <p:grpSpPr bwMode="auto">
        <a:xfrm>
          <a:off x="0" y="0"/>
          <a:ext cx="0" cy="0"/>
          <a:chOff x="0" y="0"/>
          <a:chExt cx="0" cy="0"/>
        </a:xfrm>
      </p:grpSpPr>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54.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Slide_34">
    <p:spTree>
      <p:nvGrpSpPr>
        <p:cNvPr id="1" name=""/>
        <p:cNvGrpSpPr/>
        <p:nvPr/>
      </p:nvGrpSpPr>
      <p:grpSpPr bwMode="auto">
        <a:xfrm>
          <a:off x="0" y="0"/>
          <a:ext cx="0" cy="0"/>
          <a:chOff x="0" y="0"/>
          <a:chExt cx="0" cy="0"/>
        </a:xfrm>
      </p:grpSpPr>
      <p:sp>
        <p:nvSpPr>
          <p:cNvPr id="448705234" name="place_holder"/>
          <p:cNvSpPr txBox="1"/>
          <p:nvPr>
            <p:ph type="title" idx="4294967295"/>
          </p:nvPr>
        </p:nvSpPr>
        <p:spPr bwMode="auto">
          <a:xfrm>
            <a:off x="740833" y="627440"/>
            <a:ext cx="8607057" cy="1262440"/>
          </a:xfrm>
          <a:prstGeom prst="rect">
            <a:avLst/>
          </a:prstGeom>
          <a:noFill/>
          <a:ln>
            <a:noFill/>
          </a:ln>
          <a:effectLst/>
        </p:spPr>
        <p:txBody>
          <a:bodyPr anchor="ctr"/>
          <a:lstStyle/>
          <a:p>
            <a:pPr>
              <a:defRPr/>
            </a:pPr>
            <a:r>
              <a:rPr sz="2600">
                <a:solidFill>
                  <a:srgbClr val="FFFFFF"/>
                </a:solidFill>
                <a:latin typeface="Noto Sans CJK JP"/>
                <a:cs typeface="Noto Sans CJK JP"/>
              </a:rPr>
              <a:t>参考資料</a:t>
            </a:r>
            <a:endParaRPr sz="26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55.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Slide_35">
    <p:bg>
      <p:bgPr shadeToTitle="0">
        <a:solidFill>
          <a:srgbClr val="FFFFFF"/>
        </a:solidFill>
      </p:bgPr>
    </p:bg>
    <p:spTree>
      <p:nvGrpSpPr>
        <p:cNvPr id="1" name=""/>
        <p:cNvGrpSpPr/>
        <p:nvPr/>
      </p:nvGrpSpPr>
      <p:grpSpPr bwMode="auto">
        <a:xfrm>
          <a:off x="0" y="0"/>
          <a:ext cx="0" cy="0"/>
          <a:chOff x="0" y="0"/>
          <a:chExt cx="0" cy="0"/>
        </a:xfrm>
      </p:grpSpPr>
      <p:pic>
        <p:nvPicPr>
          <p:cNvPr id="300061557" name=""/>
          <p:cNvPicPr/>
          <p:nvPr/>
        </p:nvPicPr>
        <p:blipFill rotWithShape="1">
          <a:blip r:embed="rId3"/>
          <a:stretch/>
        </p:blipFill>
        <p:spPr bwMode="auto">
          <a:xfrm>
            <a:off x="726074" y="206662"/>
            <a:ext cx="8916638" cy="4841695"/>
          </a:xfrm>
          <a:prstGeom prst="rect">
            <a:avLst/>
          </a:prstGeom>
          <a:effectLst/>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5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Slide_35">
    <p:bg>
      <p:bgPr shadeToTitle="0">
        <a:solidFill>
          <a:srgbClr val="FFFFFF"/>
        </a:solidFill>
      </p:bgPr>
    </p:bg>
    <p:spTree>
      <p:nvGrpSpPr>
        <p:cNvPr id="1" name=""/>
        <p:cNvGrpSpPr/>
        <p:nvPr/>
      </p:nvGrpSpPr>
      <p:grpSpPr bwMode="auto">
        <a:xfrm>
          <a:off x="0" y="0"/>
          <a:ext cx="0" cy="0"/>
          <a:chOff x="0" y="0"/>
          <a:chExt cx="0" cy="0"/>
        </a:xfrm>
      </p:grpSpPr>
      <p:pic>
        <p:nvPicPr>
          <p:cNvPr id="1611874308" name=""/>
          <p:cNvPicPr/>
          <p:nvPr/>
        </p:nvPicPr>
        <p:blipFill rotWithShape="1">
          <a:blip r:embed="rId3"/>
          <a:stretch/>
        </p:blipFill>
        <p:spPr bwMode="auto">
          <a:xfrm>
            <a:off x="2667071" y="533486"/>
            <a:ext cx="4953287" cy="4953287"/>
          </a:xfrm>
          <a:prstGeom prst="rect">
            <a:avLst/>
          </a:prstGeom>
          <a:effectLst/>
        </p:spPr>
      </p:pic>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5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Slide_57">
    <p:spTree>
      <p:nvGrpSpPr>
        <p:cNvPr id="1" name=""/>
        <p:cNvGrpSpPr/>
        <p:nvPr/>
      </p:nvGrpSpPr>
      <p:grpSpPr bwMode="auto">
        <a:xfrm>
          <a:off x="0" y="0"/>
          <a:ext cx="0" cy="0"/>
          <a:chOff x="0" y="0"/>
          <a:chExt cx="0" cy="0"/>
        </a:xfrm>
      </p:grpSpPr>
      <p:pic>
        <p:nvPicPr>
          <p:cNvPr id="407476919" name=""/>
          <p:cNvPicPr/>
          <p:nvPr/>
        </p:nvPicPr>
        <p:blipFill rotWithShape="1">
          <a:blip r:embed="rId3"/>
          <a:stretch/>
        </p:blipFill>
        <p:spPr bwMode="auto">
          <a:xfrm>
            <a:off x="1009736" y="509007"/>
            <a:ext cx="8211082" cy="4650907"/>
          </a:xfrm>
          <a:prstGeom prst="rect">
            <a:avLst/>
          </a:prstGeom>
          <a:effectLst/>
        </p:spPr>
      </p:pic>
      <p:sp>
        <p:nvSpPr>
          <p:cNvPr id="535848947" name=""/>
          <p:cNvSpPr txBox="1"/>
          <p:nvPr/>
        </p:nvSpPr>
        <p:spPr bwMode="auto">
          <a:xfrm rot="86399999">
            <a:off x="4586111" y="5252068"/>
            <a:ext cx="5208871" cy="305152"/>
          </a:xfrm>
          <a:prstGeom prst="rect">
            <a:avLst/>
          </a:prstGeom>
          <a:noFill/>
          <a:ln>
            <a:noFill/>
          </a:ln>
          <a:effectLst/>
        </p:spPr>
        <p:txBody>
          <a:bodyPr lIns="91440" tIns="45720" rIns="91440" bIns="45720" anchor="t">
            <a:spAutoFit/>
          </a:bodyPr>
          <a:lstStyle/>
          <a:p>
            <a:pPr algn="l">
              <a:defRPr/>
            </a:pPr>
            <a:r>
              <a:rPr lang="en-US" sz="700" u="none" strike="noStrike" spc="0">
                <a:solidFill>
                  <a:srgbClr val="BFBFBF"/>
                </a:solidFill>
                <a:latin typeface="Arial"/>
                <a:cs typeface="Arial"/>
              </a:rPr>
              <a:t>Jetten, M. (2025, September 18). E4DS 2025 RDNL training: FAIR data stewardship. The need for capacity building &amp; the role of communities. Zenodo. https://doi.org/10.5281/zenodo.17152944</a:t>
            </a:r>
            <a:endParaRPr sz="7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5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0">
  <p:cSld name="page16">
    <p:spTree>
      <p:nvGrpSpPr>
        <p:cNvPr id="1" name=""/>
        <p:cNvGrpSpPr/>
        <p:nvPr/>
      </p:nvGrpSpPr>
      <p:grpSpPr bwMode="auto">
        <a:xfrm>
          <a:off x="0" y="0"/>
          <a:ext cx="0" cy="0"/>
          <a:chOff x="0" y="0"/>
          <a:chExt cx="0" cy="0"/>
        </a:xfrm>
      </p:grpSpPr>
      <p:sp>
        <p:nvSpPr>
          <p:cNvPr id="579345635" name=""/>
          <p:cNvSpPr txBox="1"/>
          <p:nvPr>
            <p:ph type="title" idx="4294967295"/>
          </p:nvPr>
        </p:nvSpPr>
        <p:spPr bwMode="auto">
          <a:xfrm>
            <a:off x="1600099" y="1812485"/>
            <a:ext cx="7541524" cy="1655535"/>
          </a:xfrm>
          <a:prstGeom prst="rect">
            <a:avLst/>
          </a:prstGeom>
          <a:noFill/>
          <a:ln>
            <a:noFill/>
          </a:ln>
          <a:effectLst/>
        </p:spPr>
        <p:txBody>
          <a:bodyPr anchor="ctr"/>
          <a:lstStyle/>
          <a:p>
            <a:pPr algn="l">
              <a:defRPr/>
            </a:pPr>
            <a:r>
              <a:rPr sz="4400" u="none">
                <a:solidFill>
                  <a:srgbClr val="FFFFFF"/>
                </a:solidFill>
                <a:latin typeface="Noto Sans CJK JP"/>
                <a:cs typeface="Noto Sans CJK JP"/>
              </a:rPr>
              <a:t>その他のスライド</a:t>
            </a:r>
            <a:endParaRPr sz="4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5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0">
  <p:cSld name="page4">
    <p:spTree>
      <p:nvGrpSpPr>
        <p:cNvPr id="1" name=""/>
        <p:cNvGrpSpPr/>
        <p:nvPr/>
      </p:nvGrpSpPr>
      <p:grpSpPr bwMode="auto">
        <a:xfrm>
          <a:off x="0" y="0"/>
          <a:ext cx="0" cy="0"/>
          <a:chOff x="0" y="0"/>
          <a:chExt cx="0" cy="0"/>
        </a:xfrm>
      </p:grpSpPr>
      <p:sp>
        <p:nvSpPr>
          <p:cNvPr id="1414514209" name=""/>
          <p:cNvSpPr txBox="1"/>
          <p:nvPr>
            <p:ph type="title" idx="4294967295"/>
          </p:nvPr>
        </p:nvSpPr>
        <p:spPr bwMode="auto">
          <a:xfrm>
            <a:off x="525926" y="1168486"/>
            <a:ext cx="9175821" cy="946380"/>
          </a:xfrm>
          <a:prstGeom prst="rect">
            <a:avLst/>
          </a:prstGeom>
          <a:noFill/>
          <a:ln>
            <a:noFill/>
          </a:ln>
          <a:effectLst/>
        </p:spPr>
        <p:txBody>
          <a:bodyPr anchor="ctr"/>
          <a:lstStyle/>
          <a:p>
            <a:pPr algn="l">
              <a:defRPr/>
            </a:pPr>
            <a:r>
              <a:rPr lang="ja-JP" sz="2800" u="none">
                <a:solidFill>
                  <a:srgbClr val="F2F2F2"/>
                </a:solidFill>
                <a:latin typeface="Noto Sans CJK JP"/>
                <a:cs typeface="Noto Sans CJK JP"/>
              </a:rPr>
              <a:t>オランダ・オープンサイエンス</a:t>
            </a:r>
            <a:r>
              <a:rPr lang="ja-JP" sz="2800" u="none" spc="0">
                <a:solidFill>
                  <a:srgbClr val="F2F2F2"/>
                </a:solidFill>
                <a:latin typeface="Noto Sans CJK JP"/>
                <a:cs typeface="Noto Sans CJK JP"/>
              </a:rPr>
              <a:t>国立</a:t>
            </a:r>
            <a:r>
              <a:rPr lang="ja-JP" sz="2800" u="none" spc="0">
                <a:solidFill>
                  <a:srgbClr val="F2F2F2"/>
                </a:solidFill>
                <a:latin typeface="Noto Sans CJK JP"/>
                <a:cs typeface="Noto Sans CJK JP"/>
              </a:rPr>
              <a:t>計画（2017）</a:t>
            </a:r>
            <a:endParaRPr sz="2800"/>
          </a:p>
        </p:txBody>
      </p:sp>
      <p:sp>
        <p:nvSpPr>
          <p:cNvPr id="2060097082" name=""/>
          <p:cNvSpPr txBox="1"/>
          <p:nvPr/>
        </p:nvSpPr>
        <p:spPr bwMode="auto">
          <a:xfrm>
            <a:off x="1446748" y="2349571"/>
            <a:ext cx="6688378" cy="1794846"/>
          </a:xfrm>
          <a:prstGeom prst="rect">
            <a:avLst/>
          </a:prstGeom>
          <a:noFill/>
          <a:ln>
            <a:noFill/>
          </a:ln>
          <a:effectLst/>
        </p:spPr>
        <p:txBody>
          <a:bodyPr anchor="ctr"/>
          <a:lstStyle/>
          <a:p>
            <a:pPr algn="l">
              <a:defRPr/>
            </a:pPr>
            <a:r>
              <a:rPr lang="ja-JP" sz="3600" u="none">
                <a:solidFill>
                  <a:srgbClr val="FFFFFF"/>
                </a:solidFill>
                <a:latin typeface="Noto Sans CJK JP"/>
                <a:cs typeface="Noto Sans CJK JP"/>
              </a:rPr>
              <a:t>オープンサイエンスは （中略）データスチュワードシップなどの評価基準を含む</a:t>
            </a:r>
            <a:endParaRPr sz="36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4">
    <p:spTree>
      <p:nvGrpSpPr>
        <p:cNvPr id="1" name=""/>
        <p:cNvGrpSpPr/>
        <p:nvPr/>
      </p:nvGrpSpPr>
      <p:grpSpPr bwMode="auto">
        <a:xfrm>
          <a:off x="0" y="0"/>
          <a:ext cx="0" cy="0"/>
          <a:chOff x="0" y="0"/>
          <a:chExt cx="0" cy="0"/>
        </a:xfrm>
      </p:grpSpPr>
      <p:sp>
        <p:nvSpPr>
          <p:cNvPr id="1214263151" name=""/>
          <p:cNvSpPr txBox="1"/>
          <p:nvPr>
            <p:ph type="title" idx="4294967295"/>
          </p:nvPr>
        </p:nvSpPr>
        <p:spPr bwMode="auto">
          <a:xfrm>
            <a:off x="685756" y="2285856"/>
            <a:ext cx="9067828" cy="946380"/>
          </a:xfrm>
          <a:prstGeom prst="rect">
            <a:avLst/>
          </a:prstGeom>
          <a:noFill/>
          <a:ln>
            <a:noFill/>
          </a:ln>
          <a:effectLst/>
        </p:spPr>
        <p:txBody>
          <a:bodyPr anchor="ctr"/>
          <a:lstStyle/>
          <a:p>
            <a:pPr algn="l">
              <a:defRPr/>
            </a:pPr>
            <a:r>
              <a:rPr lang="ja-JP" sz="4800" u="none">
                <a:solidFill>
                  <a:srgbClr val="FFFFFF"/>
                </a:solidFill>
                <a:latin typeface="Noto Sans CJK JP"/>
                <a:cs typeface="Noto Sans CJK JP"/>
              </a:rPr>
              <a:t>プロジェクト終了後の</a:t>
            </a:r>
            <a:br>
              <a:rPr strike="noStrike"/>
            </a:br>
            <a:r>
              <a:rPr lang="ja-JP" sz="4800" u="none">
                <a:solidFill>
                  <a:srgbClr val="FFFFFF"/>
                </a:solidFill>
                <a:latin typeface="Noto Sans CJK JP"/>
                <a:cs typeface="Noto Sans CJK JP"/>
              </a:rPr>
              <a:t>研究データはどうするのか</a:t>
            </a:r>
            <a:endParaRPr sz="4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60.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0">
  <p:cSld name="page4">
    <p:spTree>
      <p:nvGrpSpPr>
        <p:cNvPr id="1" name=""/>
        <p:cNvGrpSpPr/>
        <p:nvPr/>
      </p:nvGrpSpPr>
      <p:grpSpPr bwMode="auto">
        <a:xfrm>
          <a:off x="0" y="0"/>
          <a:ext cx="0" cy="0"/>
          <a:chOff x="0" y="0"/>
          <a:chExt cx="0" cy="0"/>
        </a:xfrm>
      </p:grpSpPr>
      <p:sp>
        <p:nvSpPr>
          <p:cNvPr id="606378339" name=""/>
          <p:cNvSpPr txBox="1"/>
          <p:nvPr>
            <p:ph type="title" idx="4294967295"/>
          </p:nvPr>
        </p:nvSpPr>
        <p:spPr bwMode="auto">
          <a:xfrm>
            <a:off x="685756" y="1292678"/>
            <a:ext cx="8031094" cy="3225036"/>
          </a:xfrm>
          <a:prstGeom prst="rect">
            <a:avLst/>
          </a:prstGeom>
          <a:noFill/>
          <a:ln>
            <a:noFill/>
          </a:ln>
          <a:effectLst/>
        </p:spPr>
        <p:txBody>
          <a:bodyPr anchor="ctr"/>
          <a:lstStyle/>
          <a:p>
            <a:pPr algn="l">
              <a:defRPr/>
            </a:pPr>
            <a:br>
              <a:rPr strike="noStrike"/>
            </a:br>
            <a:r>
              <a:rPr lang="ja-JP" sz="3600" u="none" spc="0">
                <a:solidFill>
                  <a:srgbClr val="FFFFFF"/>
                </a:solidFill>
                <a:latin typeface="Noto Sans CJK JP"/>
                <a:cs typeface="Noto Sans CJK JP"/>
              </a:rPr>
              <a:t>データの管理計画は必須とし、</a:t>
            </a:r>
            <a:br>
              <a:rPr strike="noStrike"/>
            </a:br>
            <a:r>
              <a:rPr lang="ja-JP" sz="3600" u="none" spc="0">
                <a:solidFill>
                  <a:srgbClr val="FFFFFF"/>
                </a:solidFill>
                <a:latin typeface="Noto Sans CJK JP"/>
                <a:cs typeface="Noto Sans CJK JP"/>
              </a:rPr>
              <a:t>研究支出の平均5％がデータの適切な管理と運用に使われるべき</a:t>
            </a:r>
            <a:endParaRPr sz="3600"/>
          </a:p>
        </p:txBody>
      </p:sp>
      <p:sp>
        <p:nvSpPr>
          <p:cNvPr id="1378054533" name=""/>
          <p:cNvSpPr txBox="1"/>
          <p:nvPr/>
        </p:nvSpPr>
        <p:spPr bwMode="auto">
          <a:xfrm>
            <a:off x="525926" y="1168486"/>
            <a:ext cx="9175821" cy="946380"/>
          </a:xfrm>
          <a:prstGeom prst="rect">
            <a:avLst/>
          </a:prstGeom>
          <a:noFill/>
          <a:ln>
            <a:noFill/>
          </a:ln>
          <a:effectLst/>
        </p:spPr>
        <p:txBody>
          <a:bodyPr anchor="ctr"/>
          <a:lstStyle/>
          <a:p>
            <a:pPr>
              <a:defRPr/>
            </a:pPr>
            <a:r>
              <a:rPr lang="ja-JP" sz="2800" u="none" spc="0">
                <a:solidFill>
                  <a:srgbClr val="BFBFBF"/>
                </a:solidFill>
                <a:latin typeface="Noto Sans CJK JP"/>
                <a:cs typeface="Noto Sans CJK JP"/>
              </a:rPr>
              <a:t>欧州委員会 (2019) </a:t>
            </a:r>
            <a:endParaRPr sz="2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61.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0">
  <p:cSld name="page16">
    <p:spTree>
      <p:nvGrpSpPr>
        <p:cNvPr id="1" name=""/>
        <p:cNvGrpSpPr/>
        <p:nvPr/>
      </p:nvGrpSpPr>
      <p:grpSpPr bwMode="auto">
        <a:xfrm>
          <a:off x="0" y="0"/>
          <a:ext cx="0" cy="0"/>
          <a:chOff x="0" y="0"/>
          <a:chExt cx="0" cy="0"/>
        </a:xfrm>
      </p:grpSpPr>
      <p:sp>
        <p:nvSpPr>
          <p:cNvPr id="928420205" name=""/>
          <p:cNvSpPr txBox="1"/>
          <p:nvPr>
            <p:ph type="title" idx="4294967295"/>
          </p:nvPr>
        </p:nvSpPr>
        <p:spPr bwMode="auto">
          <a:xfrm>
            <a:off x="1600099" y="1812485"/>
            <a:ext cx="7541524" cy="1655535"/>
          </a:xfrm>
          <a:prstGeom prst="rect">
            <a:avLst/>
          </a:prstGeom>
          <a:noFill/>
          <a:ln>
            <a:noFill/>
          </a:ln>
          <a:effectLst/>
        </p:spPr>
        <p:txBody>
          <a:bodyPr anchor="ctr"/>
          <a:lstStyle/>
          <a:p>
            <a:pPr algn="l">
              <a:defRPr/>
            </a:pPr>
            <a:r>
              <a:rPr sz="4400" u="none">
                <a:solidFill>
                  <a:srgbClr val="FFFFFF"/>
                </a:solidFill>
                <a:latin typeface="Noto Sans CJK JP"/>
                <a:cs typeface="Noto Sans CJK JP"/>
              </a:rPr>
              <a:t>DMPの飴と鞭</a:t>
            </a:r>
            <a:endParaRPr sz="4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62.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0">
  <p:cSld name="page8">
    <p:spTree>
      <p:nvGrpSpPr>
        <p:cNvPr id="1" name=""/>
        <p:cNvGrpSpPr/>
        <p:nvPr/>
      </p:nvGrpSpPr>
      <p:grpSpPr bwMode="auto">
        <a:xfrm>
          <a:off x="0" y="0"/>
          <a:ext cx="0" cy="0"/>
          <a:chOff x="0" y="0"/>
          <a:chExt cx="0" cy="0"/>
        </a:xfrm>
      </p:grpSpPr>
      <p:sp>
        <p:nvSpPr>
          <p:cNvPr id="980260862" name=""/>
          <p:cNvSpPr txBox="1"/>
          <p:nvPr>
            <p:ph type="title" idx="4294967295"/>
          </p:nvPr>
        </p:nvSpPr>
        <p:spPr bwMode="auto">
          <a:xfrm>
            <a:off x="949620" y="845585"/>
            <a:ext cx="3354268" cy="1119529"/>
          </a:xfrm>
          <a:prstGeom prst="rect">
            <a:avLst/>
          </a:prstGeom>
          <a:noFill/>
          <a:ln>
            <a:noFill/>
          </a:ln>
          <a:effectLst/>
        </p:spPr>
        <p:txBody>
          <a:bodyPr anchor="ctr"/>
          <a:lstStyle/>
          <a:p>
            <a:pPr algn="l">
              <a:defRPr/>
            </a:pPr>
            <a:r>
              <a:rPr sz="4400" u="none">
                <a:solidFill>
                  <a:srgbClr val="FFFFFF"/>
                </a:solidFill>
                <a:latin typeface="Noto Sans CJK JP"/>
                <a:cs typeface="Noto Sans CJK JP"/>
              </a:rPr>
              <a:t>飴</a:t>
            </a:r>
            <a:endParaRPr sz="4400"/>
          </a:p>
        </p:txBody>
      </p:sp>
      <p:sp>
        <p:nvSpPr>
          <p:cNvPr id="1776898770" name=""/>
          <p:cNvSpPr txBox="1"/>
          <p:nvPr/>
        </p:nvSpPr>
        <p:spPr bwMode="auto">
          <a:xfrm>
            <a:off x="1752369" y="1964756"/>
            <a:ext cx="7541524" cy="1655535"/>
          </a:xfrm>
          <a:prstGeom prst="rect">
            <a:avLst/>
          </a:prstGeom>
          <a:noFill/>
          <a:ln>
            <a:noFill/>
          </a:ln>
          <a:effectLst/>
        </p:spPr>
        <p:txBody>
          <a:bodyPr anchor="ctr"/>
          <a:lstStyle/>
          <a:p>
            <a:pPr algn="l">
              <a:defRPr/>
            </a:pPr>
            <a:r>
              <a:rPr sz="4400" u="none">
                <a:solidFill>
                  <a:srgbClr val="FFFFFF"/>
                </a:solidFill>
                <a:latin typeface="Noto Sans CJK JP"/>
                <a:cs typeface="Noto Sans CJK JP"/>
              </a:rPr>
              <a:t>プロジェクト最初のプラス</a:t>
            </a:r>
            <a:r>
              <a:rPr sz="4400" u="none">
                <a:solidFill>
                  <a:srgbClr val="FFFFFF"/>
                </a:solidFill>
                <a:latin typeface="Noto Sans CJK JP"/>
                <a:cs typeface="Noto Sans CJK JP"/>
              </a:rPr>
              <a:t>α</a:t>
            </a:r>
            <a:r>
              <a:rPr sz="4400" u="none">
                <a:solidFill>
                  <a:srgbClr val="FFFFFF"/>
                </a:solidFill>
                <a:latin typeface="Noto Sans CJK JP"/>
                <a:cs typeface="Noto Sans CJK JP"/>
              </a:rPr>
              <a:t>の努力が後の時短に</a:t>
            </a:r>
            <a:endParaRPr sz="4400"/>
          </a:p>
        </p:txBody>
      </p:sp>
      <p:sp>
        <p:nvSpPr>
          <p:cNvPr id="388686244" name=""/>
          <p:cNvSpPr txBox="1"/>
          <p:nvPr/>
        </p:nvSpPr>
        <p:spPr bwMode="auto">
          <a:xfrm>
            <a:off x="1798446" y="3671768"/>
            <a:ext cx="3948951" cy="769271"/>
          </a:xfrm>
          <a:prstGeom prst="rect">
            <a:avLst/>
          </a:prstGeom>
          <a:noFill/>
          <a:ln>
            <a:noFill/>
          </a:ln>
          <a:effectLst/>
        </p:spPr>
        <p:txBody>
          <a:bodyPr anchor="ctr"/>
          <a:lstStyle/>
          <a:p>
            <a:pPr algn="l">
              <a:defRPr/>
            </a:pPr>
            <a:r>
              <a:rPr sz="2800" u="none">
                <a:solidFill>
                  <a:srgbClr val="FFFFFF"/>
                </a:solidFill>
                <a:latin typeface="Noto Sans CJK JP"/>
                <a:cs typeface="Noto Sans CJK JP"/>
              </a:rPr>
              <a:t>（アーカイブ・FAIR）</a:t>
            </a:r>
            <a:endParaRPr sz="28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63.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0">
  <p:cSld name="page9">
    <p:spTree>
      <p:nvGrpSpPr>
        <p:cNvPr id="1" name=""/>
        <p:cNvGrpSpPr/>
        <p:nvPr/>
      </p:nvGrpSpPr>
      <p:grpSpPr bwMode="auto">
        <a:xfrm>
          <a:off x="0" y="0"/>
          <a:ext cx="0" cy="0"/>
          <a:chOff x="0" y="0"/>
          <a:chExt cx="0" cy="0"/>
        </a:xfrm>
      </p:grpSpPr>
      <p:sp>
        <p:nvSpPr>
          <p:cNvPr id="913455263" name=""/>
          <p:cNvSpPr txBox="1"/>
          <p:nvPr>
            <p:ph type="title" idx="4294967295"/>
          </p:nvPr>
        </p:nvSpPr>
        <p:spPr bwMode="auto">
          <a:xfrm>
            <a:off x="1477706" y="1872602"/>
            <a:ext cx="7541524" cy="1623137"/>
          </a:xfrm>
          <a:prstGeom prst="rect">
            <a:avLst/>
          </a:prstGeom>
          <a:noFill/>
          <a:ln>
            <a:noFill/>
          </a:ln>
          <a:effectLst/>
        </p:spPr>
        <p:txBody>
          <a:bodyPr anchor="ctr"/>
          <a:lstStyle/>
          <a:p>
            <a:pPr algn="l">
              <a:defRPr/>
            </a:pPr>
            <a:r>
              <a:rPr sz="4400" u="none">
                <a:solidFill>
                  <a:srgbClr val="FFFFFF"/>
                </a:solidFill>
                <a:latin typeface="Noto Sans CJK JP"/>
                <a:cs typeface="Noto Sans CJK JP"/>
              </a:rPr>
              <a:t>DMP無しではプロジェクトが開始できない</a:t>
            </a:r>
            <a:endParaRPr sz="4400"/>
          </a:p>
        </p:txBody>
      </p:sp>
      <p:sp>
        <p:nvSpPr>
          <p:cNvPr id="1381952604" name=""/>
          <p:cNvSpPr txBox="1"/>
          <p:nvPr/>
        </p:nvSpPr>
        <p:spPr bwMode="auto">
          <a:xfrm>
            <a:off x="949620" y="845585"/>
            <a:ext cx="3354268" cy="1119529"/>
          </a:xfrm>
          <a:prstGeom prst="rect">
            <a:avLst/>
          </a:prstGeom>
          <a:noFill/>
          <a:ln>
            <a:noFill/>
          </a:ln>
          <a:effectLst/>
        </p:spPr>
        <p:txBody>
          <a:bodyPr anchor="ctr"/>
          <a:lstStyle/>
          <a:p>
            <a:pPr algn="l">
              <a:defRPr/>
            </a:pPr>
            <a:r>
              <a:rPr sz="4400" u="none">
                <a:solidFill>
                  <a:srgbClr val="FFFFFF"/>
                </a:solidFill>
                <a:latin typeface="Noto Sans CJK JP"/>
                <a:cs typeface="Noto Sans CJK JP"/>
              </a:rPr>
              <a:t>鞭</a:t>
            </a:r>
            <a:endParaRPr sz="4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13">
    <p:spTree>
      <p:nvGrpSpPr>
        <p:cNvPr id="1" name=""/>
        <p:cNvGrpSpPr/>
        <p:nvPr/>
      </p:nvGrpSpPr>
      <p:grpSpPr bwMode="auto">
        <a:xfrm>
          <a:off x="0" y="0"/>
          <a:ext cx="0" cy="0"/>
          <a:chOff x="0" y="0"/>
          <a:chExt cx="0" cy="0"/>
        </a:xfrm>
      </p:grpSpPr>
      <p:sp>
        <p:nvSpPr>
          <p:cNvPr id="1398432571" name=""/>
          <p:cNvSpPr txBox="1"/>
          <p:nvPr>
            <p:ph type="title" idx="4294967295"/>
          </p:nvPr>
        </p:nvSpPr>
        <p:spPr bwMode="auto">
          <a:xfrm>
            <a:off x="429812" y="501808"/>
            <a:ext cx="8103089" cy="1001456"/>
          </a:xfrm>
          <a:prstGeom prst="rect">
            <a:avLst/>
          </a:prstGeom>
          <a:noFill/>
          <a:ln>
            <a:noFill/>
          </a:ln>
          <a:effectLst/>
        </p:spPr>
        <p:txBody>
          <a:bodyPr anchor="ctr"/>
          <a:lstStyle/>
          <a:p>
            <a:pPr algn="l">
              <a:defRPr/>
            </a:pPr>
            <a:r>
              <a:rPr sz="3600" u="none">
                <a:solidFill>
                  <a:srgbClr val="FFFFFF"/>
                </a:solidFill>
                <a:latin typeface="Noto Sans CJK JP"/>
                <a:cs typeface="Noto Sans CJK JP"/>
              </a:rPr>
              <a:t>データシュチュワードシップが無いとデータロス・浪費の危険</a:t>
            </a:r>
            <a:endParaRPr sz="3600"/>
          </a:p>
        </p:txBody>
      </p:sp>
      <p:sp>
        <p:nvSpPr>
          <p:cNvPr id="1738557643" name="Content Placeholder 2"/>
          <p:cNvSpPr txBox="1"/>
          <p:nvPr/>
        </p:nvSpPr>
        <p:spPr bwMode="auto">
          <a:xfrm>
            <a:off x="3920153" y="4125340"/>
            <a:ext cx="1795206" cy="457531"/>
          </a:xfrm>
          <a:prstGeom prst="rect">
            <a:avLst/>
          </a:prstGeom>
          <a:noFill/>
          <a:ln>
            <a:noFill/>
          </a:ln>
          <a:effectLst/>
        </p:spPr>
        <p:txBody>
          <a:bodyPr/>
          <a:lstStyle/>
          <a:p>
            <a:pPr marL="0" marR="0" indent="0" algn="l">
              <a:lnSpc>
                <a:spcPct val="90000"/>
              </a:lnSpc>
              <a:spcBef>
                <a:spcPts val="999"/>
              </a:spcBef>
              <a:spcAft>
                <a:spcPts val="0"/>
              </a:spcAft>
              <a:defRPr/>
            </a:pPr>
            <a:r>
              <a:rPr lang="ja-JP" sz="2000" u="none" spc="0">
                <a:solidFill>
                  <a:srgbClr val="FFFFFF"/>
                </a:solidFill>
                <a:latin typeface="Noto Sans CJK JP"/>
                <a:cs typeface="Noto Sans CJK JP"/>
              </a:rPr>
              <a:t>データ利用</a:t>
            </a:r>
            <a:endParaRPr/>
          </a:p>
        </p:txBody>
      </p:sp>
      <p:sp>
        <p:nvSpPr>
          <p:cNvPr id="1018684794" name="Content Placeholder 2"/>
          <p:cNvSpPr txBox="1"/>
          <p:nvPr/>
        </p:nvSpPr>
        <p:spPr bwMode="auto">
          <a:xfrm>
            <a:off x="7231944" y="3370827"/>
            <a:ext cx="1660575" cy="696916"/>
          </a:xfrm>
          <a:prstGeom prst="rect">
            <a:avLst/>
          </a:prstGeom>
          <a:noFill/>
          <a:ln>
            <a:noFill/>
          </a:ln>
          <a:effectLst/>
        </p:spPr>
        <p:txBody>
          <a:bodyPr/>
          <a:lstStyle/>
          <a:p>
            <a:pPr marL="0" marR="0" indent="0" algn="l">
              <a:lnSpc>
                <a:spcPct val="100000"/>
              </a:lnSpc>
              <a:spcBef>
                <a:spcPts val="899"/>
              </a:spcBef>
              <a:spcAft>
                <a:spcPts val="899"/>
              </a:spcAft>
              <a:defRPr/>
            </a:pPr>
            <a:r>
              <a:rPr lang="ja-JP" sz="1600" u="none" spc="0">
                <a:solidFill>
                  <a:srgbClr val="FFFFFF"/>
                </a:solidFill>
                <a:latin typeface="Noto Sans CJK JP"/>
                <a:cs typeface="Noto Sans CJK JP"/>
              </a:rPr>
              <a:t>データはもう</a:t>
            </a:r>
            <a:br>
              <a:rPr strike="noStrike"/>
            </a:br>
            <a:r>
              <a:rPr lang="ja-JP" sz="1600" u="none" spc="0">
                <a:solidFill>
                  <a:srgbClr val="FF914D"/>
                </a:solidFill>
                <a:latin typeface="Noto Sans CJK JP"/>
                <a:cs typeface="Noto Sans CJK JP"/>
              </a:rPr>
              <a:t>見ることはない</a:t>
            </a:r>
            <a:endParaRPr/>
          </a:p>
        </p:txBody>
      </p:sp>
      <p:sp>
        <p:nvSpPr>
          <p:cNvPr id="1071824576" name="Content Placeholder 2"/>
          <p:cNvSpPr txBox="1"/>
          <p:nvPr/>
        </p:nvSpPr>
        <p:spPr bwMode="auto">
          <a:xfrm>
            <a:off x="1614138" y="4114540"/>
            <a:ext cx="1549702" cy="385535"/>
          </a:xfrm>
          <a:prstGeom prst="rect">
            <a:avLst/>
          </a:prstGeom>
          <a:noFill/>
          <a:ln>
            <a:noFill/>
          </a:ln>
          <a:effectLst/>
        </p:spPr>
        <p:txBody>
          <a:bodyPr/>
          <a:lstStyle/>
          <a:p>
            <a:pPr marL="0" indent="0" algn="l">
              <a:lnSpc>
                <a:spcPct val="90000"/>
              </a:lnSpc>
              <a:spcBef>
                <a:spcPts val="999"/>
              </a:spcBef>
              <a:defRPr/>
            </a:pPr>
            <a:r>
              <a:rPr sz="2000" strike="noStrike">
                <a:solidFill>
                  <a:srgbClr val="FFFFFF"/>
                </a:solidFill>
                <a:latin typeface="Noto Sans CJK JP"/>
                <a:cs typeface="Noto Sans CJK JP"/>
              </a:rPr>
              <a:t>データ</a:t>
            </a:r>
            <a:r>
              <a:rPr sz="2000" strike="noStrike">
                <a:solidFill>
                  <a:srgbClr val="FFFFFF"/>
                </a:solidFill>
                <a:latin typeface="Noto Sans CJK JP"/>
                <a:cs typeface="Noto Sans CJK JP"/>
              </a:rPr>
              <a:t>収集</a:t>
            </a:r>
            <a:endParaRPr/>
          </a:p>
        </p:txBody>
      </p:sp>
      <p:pic>
        <p:nvPicPr>
          <p:cNvPr id="67210102" name="Graphic 5"/>
          <p:cNvPicPr/>
          <p:nvPr/>
        </p:nvPicPr>
        <p:blipFill rotWithShape="1">
          <a:blip r:embed="rId3">
            <a:extLst>
              <a:ext uri="{96DAC541-7B7A-43D3-8B79-37D633B846F1}">
                <asvg:svgBlip xmlns:asvg="http://schemas.microsoft.com/office/drawing/2016/SVG/main" r:embed="rId4"/>
              </a:ext>
            </a:extLst>
          </a:blip>
          <a:stretch/>
        </p:blipFill>
        <p:spPr bwMode="auto">
          <a:xfrm>
            <a:off x="1940997" y="3048287"/>
            <a:ext cx="895623" cy="895983"/>
          </a:xfrm>
          <a:prstGeom prst="rect">
            <a:avLst/>
          </a:prstGeom>
          <a:effectLst/>
        </p:spPr>
      </p:pic>
      <p:pic>
        <p:nvPicPr>
          <p:cNvPr id="1959073535" name="Graphic 7"/>
          <p:cNvPicPr/>
          <p:nvPr/>
        </p:nvPicPr>
        <p:blipFill rotWithShape="1">
          <a:blip r:embed="rId5">
            <a:extLst>
              <a:ext uri="{96DAC541-7B7A-43D3-8B79-37D633B846F1}">
                <asvg:svgBlip xmlns:asvg="http://schemas.microsoft.com/office/drawing/2016/SVG/main" r:embed="rId6"/>
              </a:ext>
            </a:extLst>
          </a:blip>
          <a:stretch/>
        </p:blipFill>
        <p:spPr bwMode="auto">
          <a:xfrm>
            <a:off x="6511989" y="2110907"/>
            <a:ext cx="662358" cy="662718"/>
          </a:xfrm>
          <a:prstGeom prst="rect">
            <a:avLst/>
          </a:prstGeom>
          <a:effectLst/>
        </p:spPr>
      </p:pic>
      <p:sp>
        <p:nvSpPr>
          <p:cNvPr id="470575847" name="Content Placeholder 2"/>
          <p:cNvSpPr txBox="1"/>
          <p:nvPr/>
        </p:nvSpPr>
        <p:spPr bwMode="auto">
          <a:xfrm>
            <a:off x="7203146" y="2251298"/>
            <a:ext cx="1687573" cy="381935"/>
          </a:xfrm>
          <a:prstGeom prst="rect">
            <a:avLst/>
          </a:prstGeom>
          <a:noFill/>
          <a:ln>
            <a:noFill/>
          </a:ln>
          <a:effectLst/>
        </p:spPr>
        <p:txBody>
          <a:bodyPr/>
          <a:lstStyle/>
          <a:p>
            <a:pPr marL="0" indent="0" algn="l">
              <a:lnSpc>
                <a:spcPct val="90000"/>
              </a:lnSpc>
              <a:spcBef>
                <a:spcPts val="999"/>
              </a:spcBef>
              <a:defRPr/>
            </a:pPr>
            <a:r>
              <a:rPr lang="ja-JP" sz="2000" u="none" spc="0">
                <a:solidFill>
                  <a:srgbClr val="FFFFFF"/>
                </a:solidFill>
                <a:latin typeface="Noto Sans CJK JP"/>
                <a:cs typeface="Noto Sans CJK JP"/>
              </a:rPr>
              <a:t>論文</a:t>
            </a:r>
            <a:endParaRPr/>
          </a:p>
        </p:txBody>
      </p:sp>
      <p:pic>
        <p:nvPicPr>
          <p:cNvPr id="2020436774" name="Graphic 9"/>
          <p:cNvPicPr/>
          <p:nvPr/>
        </p:nvPicPr>
        <p:blipFill rotWithShape="1">
          <a:blip r:embed="rId7">
            <a:extLst>
              <a:ext uri="{96DAC541-7B7A-43D3-8B79-37D633B846F1}">
                <asvg:svgBlip xmlns:asvg="http://schemas.microsoft.com/office/drawing/2016/SVG/main" r:embed="rId8"/>
              </a:ext>
            </a:extLst>
          </a:blip>
          <a:stretch/>
        </p:blipFill>
        <p:spPr bwMode="auto">
          <a:xfrm>
            <a:off x="4280130" y="3151601"/>
            <a:ext cx="792310" cy="792670"/>
          </a:xfrm>
          <a:prstGeom prst="rect">
            <a:avLst/>
          </a:prstGeom>
          <a:effectLst/>
        </p:spPr>
      </p:pic>
      <p:pic>
        <p:nvPicPr>
          <p:cNvPr id="402514002" name="Graphic 13"/>
          <p:cNvPicPr/>
          <p:nvPr/>
        </p:nvPicPr>
        <p:blipFill rotWithShape="1">
          <a:blip r:embed="rId9">
            <a:extLst>
              <a:ext uri="{96DAC541-7B7A-43D3-8B79-37D633B846F1}">
                <asvg:svgBlip xmlns:asvg="http://schemas.microsoft.com/office/drawing/2016/SVG/main" r:embed="rId10"/>
              </a:ext>
            </a:extLst>
          </a:blip>
          <a:stretch/>
        </p:blipFill>
        <p:spPr bwMode="auto">
          <a:xfrm>
            <a:off x="6583985" y="3460102"/>
            <a:ext cx="517647" cy="518007"/>
          </a:xfrm>
          <a:prstGeom prst="rect">
            <a:avLst/>
          </a:prstGeom>
          <a:effectLst/>
        </p:spPr>
      </p:pic>
      <p:sp>
        <p:nvSpPr>
          <p:cNvPr id="320492539" name="Straight Arrow Connector 15"/>
          <p:cNvSpPr/>
          <p:nvPr/>
        </p:nvSpPr>
        <p:spPr bwMode="auto">
          <a:xfrm>
            <a:off x="3101924" y="3554776"/>
            <a:ext cx="753432" cy="0"/>
          </a:xfrm>
          <a:prstGeom prst="line">
            <a:avLst/>
          </a:prstGeom>
          <a:ln w="28575">
            <a:solidFill>
              <a:srgbClr val="FFFFFF"/>
            </a:solidFill>
            <a:tailEnd type="triangle"/>
          </a:ln>
          <a:effectLst/>
        </p:spPr>
        <p:txBody>
          <a:bodyPr/>
          <a:lstStyle/>
          <a:p>
            <a:pPr>
              <a:defRPr/>
            </a:pPr>
            <a:endParaRPr/>
          </a:p>
        </p:txBody>
      </p:sp>
      <p:sp>
        <p:nvSpPr>
          <p:cNvPr id="1271643171" name="Straight Arrow Connector 16"/>
          <p:cNvSpPr/>
          <p:nvPr/>
        </p:nvSpPr>
        <p:spPr bwMode="auto">
          <a:xfrm>
            <a:off x="5482454" y="3554776"/>
            <a:ext cx="752352" cy="0"/>
          </a:xfrm>
          <a:prstGeom prst="line">
            <a:avLst/>
          </a:prstGeom>
          <a:ln w="28575">
            <a:solidFill>
              <a:srgbClr val="FFFFFF"/>
            </a:solidFill>
            <a:prstDash val="dash"/>
            <a:tailEnd type="triangle"/>
          </a:ln>
          <a:effectLst/>
        </p:spPr>
        <p:txBody>
          <a:bodyPr/>
          <a:lstStyle/>
          <a:p>
            <a:pPr>
              <a:defRPr/>
            </a:pPr>
            <a:endParaRPr/>
          </a:p>
        </p:txBody>
      </p:sp>
      <p:sp>
        <p:nvSpPr>
          <p:cNvPr id="1982285927" name="Straight Arrow Connector 17"/>
          <p:cNvSpPr/>
          <p:nvPr/>
        </p:nvSpPr>
        <p:spPr bwMode="auto">
          <a:xfrm flipV="1">
            <a:off x="5424857" y="2813581"/>
            <a:ext cx="748752" cy="382655"/>
          </a:xfrm>
          <a:prstGeom prst="line">
            <a:avLst/>
          </a:prstGeom>
          <a:ln w="28575">
            <a:solidFill>
              <a:srgbClr val="FFFFFF"/>
            </a:solidFill>
            <a:tailEnd type="triangle"/>
          </a:ln>
          <a:effectLst/>
        </p:spPr>
        <p:txBody>
          <a:bodyPr/>
          <a:lstStyle/>
          <a:p>
            <a:pPr>
              <a:defRPr/>
            </a:pPr>
            <a:endParaRPr/>
          </a:p>
        </p:txBody>
      </p:sp>
      <p:pic>
        <p:nvPicPr>
          <p:cNvPr id="1200900398" name="Graphic 21"/>
          <p:cNvPicPr/>
          <p:nvPr/>
        </p:nvPicPr>
        <p:blipFill rotWithShape="1">
          <a:blip r:embed="rId11">
            <a:extLst>
              <a:ext uri="{96DAC541-7B7A-43D3-8B79-37D633B846F1}">
                <asvg:svgBlip xmlns:asvg="http://schemas.microsoft.com/office/drawing/2016/SVG/main" r:embed="rId12"/>
              </a:ext>
            </a:extLst>
          </a:blip>
          <a:stretch/>
        </p:blipFill>
        <p:spPr bwMode="auto">
          <a:xfrm>
            <a:off x="6583985" y="4694104"/>
            <a:ext cx="518727" cy="519087"/>
          </a:xfrm>
          <a:prstGeom prst="rect">
            <a:avLst/>
          </a:prstGeom>
          <a:effectLst/>
        </p:spPr>
      </p:pic>
      <p:sp>
        <p:nvSpPr>
          <p:cNvPr id="855277666" name="Straight Arrow Connector 25"/>
          <p:cNvSpPr/>
          <p:nvPr/>
        </p:nvSpPr>
        <p:spPr bwMode="auto">
          <a:xfrm>
            <a:off x="6843168" y="4067743"/>
            <a:ext cx="0" cy="431972"/>
          </a:xfrm>
          <a:prstGeom prst="line">
            <a:avLst/>
          </a:prstGeom>
          <a:ln w="28575">
            <a:solidFill>
              <a:srgbClr val="FFFFFF"/>
            </a:solidFill>
            <a:prstDash val="dash"/>
            <a:tailEnd type="triangle"/>
          </a:ln>
          <a:effectLst/>
        </p:spPr>
        <p:txBody>
          <a:bodyPr/>
          <a:lstStyle/>
          <a:p>
            <a:pPr>
              <a:defRPr/>
            </a:pPr>
            <a:endParaRPr/>
          </a:p>
        </p:txBody>
      </p:sp>
      <p:sp>
        <p:nvSpPr>
          <p:cNvPr id="1061824131" name="Content Placeholder 2"/>
          <p:cNvSpPr txBox="1"/>
          <p:nvPr/>
        </p:nvSpPr>
        <p:spPr bwMode="auto">
          <a:xfrm>
            <a:off x="7239143" y="4758900"/>
            <a:ext cx="2023072" cy="617361"/>
          </a:xfrm>
          <a:prstGeom prst="rect">
            <a:avLst/>
          </a:prstGeom>
          <a:noFill/>
          <a:ln>
            <a:noFill/>
          </a:ln>
          <a:effectLst/>
        </p:spPr>
        <p:txBody>
          <a:bodyPr/>
          <a:lstStyle/>
          <a:p>
            <a:pPr marL="0" marR="0" indent="0" algn="l">
              <a:lnSpc>
                <a:spcPct val="100000"/>
              </a:lnSpc>
              <a:spcBef>
                <a:spcPts val="899"/>
              </a:spcBef>
              <a:spcAft>
                <a:spcPts val="899"/>
              </a:spcAft>
              <a:defRPr/>
            </a:pPr>
            <a:r>
              <a:rPr lang="ja-JP" sz="1600" u="none" spc="0">
                <a:solidFill>
                  <a:srgbClr val="FFFFFF"/>
                </a:solidFill>
                <a:latin typeface="Noto Sans CJK JP"/>
                <a:cs typeface="Noto Sans CJK JP"/>
              </a:rPr>
              <a:t>データロス・</a:t>
            </a:r>
            <a:br>
              <a:rPr strike="noStrike"/>
            </a:br>
            <a:r>
              <a:rPr lang="ja-JP" sz="1600" u="none" spc="0">
                <a:solidFill>
                  <a:srgbClr val="FFFFFF"/>
                </a:solidFill>
                <a:latin typeface="Noto Sans CJK JP"/>
                <a:cs typeface="Noto Sans CJK JP"/>
              </a:rPr>
              <a:t>研究データ浪費</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timing>
    <p:tnLst>
      <p:par>
        <p:cTn dur="indefinite" restart="never" fill="hold" nodeType="tmRoot">
          <p:childTnLst>
            <p:seq concurrent="1" nextAc="seek">
              <p:cTn dur="indefinite" nodeType="mainSeq">
                <p:childTnLst>
                  <p:par>
                    <p:cTn fill="hold">
                      <p:stCondLst>
                        <p:cond delay="indefinite"/>
                      </p:stCondLst>
                      <p:childTnLst>
                        <p:par>
                          <p:cTn fill="hold">
                            <p:stCondLst>
                              <p:cond delay="0"/>
                            </p:stCondLst>
                            <p:childTnLst>
                              <p:par>
                                <p:cTn presetID="1" presetClass="entr" presetSubtype="0" fill="hold" nodeType="clickEffect">
                                  <p:stCondLst>
                                    <p:cond delay="0"/>
                                  </p:stCondLst>
                                  <p:childTnLst>
                                    <p:set>
                                      <p:cBhvr>
                                        <p:cTn dur="1" fill="hold">
                                          <p:stCondLst>
                                            <p:cond delay="0"/>
                                          </p:stCondLst>
                                        </p:cTn>
                                        <p:tgtEl>
                                          <p:spTgt spid="320492539"/>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2020436774"/>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173855764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presetID="1" presetClass="entr" presetSubtype="0" fill="hold" nodeType="clickEffect">
                                  <p:stCondLst>
                                    <p:cond delay="0"/>
                                  </p:stCondLst>
                                  <p:childTnLst>
                                    <p:set>
                                      <p:cBhvr>
                                        <p:cTn dur="1" fill="hold">
                                          <p:stCondLst>
                                            <p:cond delay="0"/>
                                          </p:stCondLst>
                                        </p:cTn>
                                        <p:tgtEl>
                                          <p:spTgt spid="1982285927"/>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1959073535"/>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47057584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presetID="1" presetClass="entr" presetSubtype="0" fill="hold" nodeType="clickEffect">
                                  <p:stCondLst>
                                    <p:cond delay="0"/>
                                  </p:stCondLst>
                                  <p:childTnLst>
                                    <p:set>
                                      <p:cBhvr>
                                        <p:cTn dur="1" fill="hold">
                                          <p:stCondLst>
                                            <p:cond delay="0"/>
                                          </p:stCondLst>
                                        </p:cTn>
                                        <p:tgtEl>
                                          <p:spTgt spid="1271643171"/>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402514002"/>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101868479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presetID="1" presetClass="entr" presetSubtype="0" fill="hold" nodeType="clickEffect">
                                  <p:stCondLst>
                                    <p:cond delay="0"/>
                                  </p:stCondLst>
                                  <p:childTnLst>
                                    <p:set>
                                      <p:cBhvr>
                                        <p:cTn dur="1" fill="hold">
                                          <p:stCondLst>
                                            <p:cond delay="0"/>
                                          </p:stCondLst>
                                        </p:cTn>
                                        <p:tgtEl>
                                          <p:spTgt spid="855277666"/>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1200900398"/>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106182413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Slide_6">
    <p:spTree>
      <p:nvGrpSpPr>
        <p:cNvPr id="1" name=""/>
        <p:cNvGrpSpPr/>
        <p:nvPr/>
      </p:nvGrpSpPr>
      <p:grpSpPr bwMode="auto">
        <a:xfrm>
          <a:off x="0" y="0"/>
          <a:ext cx="0" cy="0"/>
          <a:chOff x="0" y="0"/>
          <a:chExt cx="0" cy="0"/>
        </a:xfrm>
      </p:grpSpPr>
      <p:sp>
        <p:nvSpPr>
          <p:cNvPr id="1629674872" name="Content Placeholder 2"/>
          <p:cNvSpPr txBox="1"/>
          <p:nvPr/>
        </p:nvSpPr>
        <p:spPr bwMode="auto">
          <a:xfrm>
            <a:off x="837667" y="322611"/>
            <a:ext cx="7879903" cy="1241201"/>
          </a:xfrm>
          <a:prstGeom prst="rect">
            <a:avLst/>
          </a:prstGeom>
          <a:noFill/>
          <a:ln>
            <a:noFill/>
          </a:ln>
          <a:effectLst/>
        </p:spPr>
        <p:txBody>
          <a:bodyPr/>
          <a:lstStyle/>
          <a:p>
            <a:pPr marL="0" marR="0" indent="0" algn="l">
              <a:lnSpc>
                <a:spcPct val="100000"/>
              </a:lnSpc>
              <a:spcBef>
                <a:spcPts val="0"/>
              </a:spcBef>
              <a:spcAft>
                <a:spcPts val="0"/>
              </a:spcAft>
              <a:defRPr/>
            </a:pPr>
            <a:r>
              <a:rPr lang="ja-JP" sz="3600" u="none" spc="0">
                <a:solidFill>
                  <a:srgbClr val="FFFFFF"/>
                </a:solidFill>
                <a:latin typeface="Noto Sans CJK JP"/>
                <a:cs typeface="Noto Sans CJK JP"/>
              </a:rPr>
              <a:t>データシュチュワードシップは</a:t>
            </a:r>
            <a:br>
              <a:rPr strike="noStrike"/>
            </a:br>
            <a:r>
              <a:rPr lang="ja-JP" sz="3600" u="none" spc="0">
                <a:solidFill>
                  <a:srgbClr val="FFFFFF"/>
                </a:solidFill>
                <a:latin typeface="Noto Sans CJK JP"/>
                <a:cs typeface="Noto Sans CJK JP"/>
              </a:rPr>
              <a:t>データをライフサイクルで捉える</a:t>
            </a:r>
            <a:endParaRPr/>
          </a:p>
        </p:txBody>
      </p:sp>
      <p:sp>
        <p:nvSpPr>
          <p:cNvPr id="1691419046" name="Oval 47"/>
          <p:cNvSpPr/>
          <p:nvPr/>
        </p:nvSpPr>
        <p:spPr bwMode="auto">
          <a:xfrm>
            <a:off x="3678968" y="4424121"/>
            <a:ext cx="1030614" cy="1030975"/>
          </a:xfrm>
          <a:prstGeom prst="ellipse">
            <a:avLst/>
          </a:prstGeom>
          <a:solidFill>
            <a:srgbClr val="0C0C0C"/>
          </a:solidFill>
          <a:ln>
            <a:noFill/>
          </a:ln>
          <a:effectLst/>
        </p:spPr>
        <p:txBody>
          <a:bodyPr anchor="ctr"/>
          <a:lstStyle/>
          <a:p>
            <a:pPr marL="0" marR="0" indent="0" algn="ctr">
              <a:lnSpc>
                <a:spcPct val="100000"/>
              </a:lnSpc>
              <a:spcBef>
                <a:spcPts val="0"/>
              </a:spcBef>
              <a:spcAft>
                <a:spcPts val="0"/>
              </a:spcAft>
              <a:defRPr/>
            </a:pPr>
            <a:endParaRPr/>
          </a:p>
        </p:txBody>
      </p:sp>
      <p:sp>
        <p:nvSpPr>
          <p:cNvPr id="1816768183" name="Oval 49"/>
          <p:cNvSpPr/>
          <p:nvPr/>
        </p:nvSpPr>
        <p:spPr bwMode="auto">
          <a:xfrm>
            <a:off x="5277267" y="4406122"/>
            <a:ext cx="1030614" cy="1030975"/>
          </a:xfrm>
          <a:prstGeom prst="ellipse">
            <a:avLst/>
          </a:prstGeom>
          <a:solidFill>
            <a:srgbClr val="0C0C0C"/>
          </a:solidFill>
          <a:ln>
            <a:noFill/>
          </a:ln>
          <a:effectLst/>
        </p:spPr>
        <p:txBody>
          <a:bodyPr anchor="ctr"/>
          <a:lstStyle/>
          <a:p>
            <a:pPr marL="0" marR="0" indent="0" algn="ctr">
              <a:lnSpc>
                <a:spcPct val="100000"/>
              </a:lnSpc>
              <a:spcBef>
                <a:spcPts val="0"/>
              </a:spcBef>
              <a:spcAft>
                <a:spcPts val="0"/>
              </a:spcAft>
              <a:defRPr/>
            </a:pPr>
            <a:endParaRPr/>
          </a:p>
        </p:txBody>
      </p:sp>
      <p:pic>
        <p:nvPicPr>
          <p:cNvPr id="475340320" name=""/>
          <p:cNvPicPr/>
          <p:nvPr/>
        </p:nvPicPr>
        <p:blipFill rotWithShape="1">
          <a:blip r:embed="rId3">
            <a:extLst>
              <a:ext uri="{96DAC541-7B7A-43D3-8B79-37D633B846F1}">
                <asvg:svgBlip xmlns:asvg="http://schemas.microsoft.com/office/drawing/2016/SVG/main" r:embed="rId4"/>
              </a:ext>
            </a:extLst>
          </a:blip>
          <a:stretch/>
        </p:blipFill>
        <p:spPr bwMode="auto">
          <a:xfrm>
            <a:off x="2699109" y="1689373"/>
            <a:ext cx="4370124" cy="3981349"/>
          </a:xfrm>
          <a:prstGeom prst="rect">
            <a:avLst/>
          </a:prstGeom>
          <a:effectLst/>
        </p:spPr>
      </p:pic>
      <p:sp>
        <p:nvSpPr>
          <p:cNvPr id="845547519" name="TextBox 37"/>
          <p:cNvSpPr txBox="1"/>
          <p:nvPr/>
        </p:nvSpPr>
        <p:spPr bwMode="auto">
          <a:xfrm>
            <a:off x="6450793" y="2565918"/>
            <a:ext cx="1666335" cy="411814"/>
          </a:xfrm>
          <a:prstGeom prst="rect">
            <a:avLst/>
          </a:prstGeom>
          <a:noFill/>
          <a:ln>
            <a:noFill/>
          </a:ln>
          <a:effectLst/>
        </p:spPr>
        <p:txBody>
          <a:bodyPr>
            <a:spAutoFit/>
          </a:bodyPr>
          <a:lstStyle/>
          <a:p>
            <a:pPr marL="0" marR="0" indent="0" algn="ctr">
              <a:lnSpc>
                <a:spcPct val="100000"/>
              </a:lnSpc>
              <a:spcBef>
                <a:spcPts val="0"/>
              </a:spcBef>
              <a:spcAft>
                <a:spcPts val="0"/>
              </a:spcAft>
              <a:defRPr/>
            </a:pPr>
            <a:r>
              <a:rPr lang="ja-JP" sz="2100" u="none" spc="0">
                <a:solidFill>
                  <a:srgbClr val="FFFFFF"/>
                </a:solidFill>
                <a:latin typeface="Noto Sans CJK JP"/>
                <a:cs typeface="Noto Sans CJK JP"/>
              </a:rPr>
              <a:t>収集</a:t>
            </a:r>
            <a:endParaRPr/>
          </a:p>
        </p:txBody>
      </p:sp>
      <p:sp>
        <p:nvSpPr>
          <p:cNvPr id="363709315" name="TextBox 39"/>
          <p:cNvSpPr txBox="1"/>
          <p:nvPr/>
        </p:nvSpPr>
        <p:spPr bwMode="auto">
          <a:xfrm>
            <a:off x="4154138" y="1483466"/>
            <a:ext cx="1458268" cy="411814"/>
          </a:xfrm>
          <a:prstGeom prst="rect">
            <a:avLst/>
          </a:prstGeom>
          <a:noFill/>
          <a:ln>
            <a:noFill/>
          </a:ln>
          <a:effectLst/>
        </p:spPr>
        <p:txBody>
          <a:bodyPr>
            <a:spAutoFit/>
          </a:bodyPr>
          <a:lstStyle/>
          <a:p>
            <a:pPr marL="0" marR="0" indent="0" algn="ctr">
              <a:lnSpc>
                <a:spcPct val="100000"/>
              </a:lnSpc>
              <a:spcBef>
                <a:spcPts val="0"/>
              </a:spcBef>
              <a:spcAft>
                <a:spcPts val="0"/>
              </a:spcAft>
              <a:defRPr/>
            </a:pPr>
            <a:r>
              <a:rPr lang="ja-JP" sz="2100" u="none" spc="0">
                <a:solidFill>
                  <a:srgbClr val="FFFFFF"/>
                </a:solidFill>
                <a:latin typeface="Noto Sans CJK JP"/>
                <a:cs typeface="Noto Sans CJK JP"/>
              </a:rPr>
              <a:t>計画</a:t>
            </a:r>
            <a:endParaRPr/>
          </a:p>
        </p:txBody>
      </p:sp>
      <p:sp>
        <p:nvSpPr>
          <p:cNvPr id="650909734" name="TextBox 40"/>
          <p:cNvSpPr txBox="1"/>
          <p:nvPr/>
        </p:nvSpPr>
        <p:spPr bwMode="auto">
          <a:xfrm>
            <a:off x="6483191" y="4528514"/>
            <a:ext cx="1600459" cy="411814"/>
          </a:xfrm>
          <a:prstGeom prst="rect">
            <a:avLst/>
          </a:prstGeom>
          <a:noFill/>
          <a:ln>
            <a:noFill/>
          </a:ln>
          <a:effectLst/>
        </p:spPr>
        <p:txBody>
          <a:bodyPr>
            <a:spAutoFit/>
          </a:bodyPr>
          <a:lstStyle/>
          <a:p>
            <a:pPr marL="0" marR="0" indent="0" algn="ctr">
              <a:lnSpc>
                <a:spcPct val="100000"/>
              </a:lnSpc>
              <a:spcBef>
                <a:spcPts val="0"/>
              </a:spcBef>
              <a:spcAft>
                <a:spcPts val="0"/>
              </a:spcAft>
              <a:defRPr/>
            </a:pPr>
            <a:r>
              <a:rPr lang="ja-JP" sz="2100" u="none" spc="0">
                <a:solidFill>
                  <a:srgbClr val="FFFFFF"/>
                </a:solidFill>
                <a:latin typeface="Noto Sans CJK JP"/>
                <a:cs typeface="Noto Sans CJK JP"/>
              </a:rPr>
              <a:t>処理・分析</a:t>
            </a:r>
            <a:endParaRPr/>
          </a:p>
        </p:txBody>
      </p:sp>
      <p:sp>
        <p:nvSpPr>
          <p:cNvPr id="1227418" name="TextBox 41"/>
          <p:cNvSpPr txBox="1"/>
          <p:nvPr/>
        </p:nvSpPr>
        <p:spPr bwMode="auto">
          <a:xfrm>
            <a:off x="1602619" y="4510515"/>
            <a:ext cx="1544662" cy="411814"/>
          </a:xfrm>
          <a:prstGeom prst="rect">
            <a:avLst/>
          </a:prstGeom>
          <a:noFill/>
          <a:ln>
            <a:noFill/>
          </a:ln>
          <a:effectLst/>
        </p:spPr>
        <p:txBody>
          <a:bodyPr>
            <a:spAutoFit/>
          </a:bodyPr>
          <a:lstStyle/>
          <a:p>
            <a:pPr marL="0" marR="0" indent="0" algn="ctr">
              <a:lnSpc>
                <a:spcPct val="100000"/>
              </a:lnSpc>
              <a:spcBef>
                <a:spcPts val="0"/>
              </a:spcBef>
              <a:spcAft>
                <a:spcPts val="0"/>
              </a:spcAft>
              <a:defRPr/>
            </a:pPr>
            <a:r>
              <a:rPr lang="ja-JP" sz="2100" u="none" spc="0">
                <a:solidFill>
                  <a:srgbClr val="FFFFFF"/>
                </a:solidFill>
                <a:latin typeface="Noto Sans CJK JP"/>
                <a:cs typeface="Noto Sans CJK JP"/>
              </a:rPr>
              <a:t>アーカイブ</a:t>
            </a:r>
            <a:endParaRPr/>
          </a:p>
        </p:txBody>
      </p:sp>
      <p:sp>
        <p:nvSpPr>
          <p:cNvPr id="443683157" name="TextBox 42"/>
          <p:cNvSpPr txBox="1"/>
          <p:nvPr/>
        </p:nvSpPr>
        <p:spPr bwMode="auto">
          <a:xfrm>
            <a:off x="1341995" y="2565918"/>
            <a:ext cx="1905000" cy="411814"/>
          </a:xfrm>
          <a:prstGeom prst="rect">
            <a:avLst/>
          </a:prstGeom>
          <a:noFill/>
          <a:ln>
            <a:noFill/>
          </a:ln>
          <a:effectLst/>
        </p:spPr>
        <p:txBody>
          <a:bodyPr>
            <a:spAutoFit/>
          </a:bodyPr>
          <a:lstStyle/>
          <a:p>
            <a:pPr marL="0" marR="0" indent="0" algn="ctr">
              <a:lnSpc>
                <a:spcPct val="100000"/>
              </a:lnSpc>
              <a:spcBef>
                <a:spcPts val="0"/>
              </a:spcBef>
              <a:spcAft>
                <a:spcPts val="0"/>
              </a:spcAft>
              <a:defRPr/>
            </a:pPr>
            <a:r>
              <a:rPr sz="2100" u="none" spc="0">
                <a:solidFill>
                  <a:srgbClr val="FFFFFF"/>
                </a:solidFill>
                <a:latin typeface="Noto Sans CJK JP"/>
                <a:cs typeface="Noto Sans CJK JP"/>
              </a:rPr>
              <a:t>共有・再利用</a:t>
            </a:r>
            <a:endParaRPr/>
          </a:p>
        </p:txBody>
      </p:sp>
      <p:sp>
        <p:nvSpPr>
          <p:cNvPr id="112178139" name="TextBox 36"/>
          <p:cNvSpPr txBox="1"/>
          <p:nvPr/>
        </p:nvSpPr>
        <p:spPr bwMode="auto">
          <a:xfrm>
            <a:off x="5241269" y="5399659"/>
            <a:ext cx="4874091" cy="244207"/>
          </a:xfrm>
          <a:prstGeom prst="rect">
            <a:avLst/>
          </a:prstGeom>
          <a:noFill/>
          <a:ln>
            <a:noFill/>
          </a:ln>
          <a:effectLst/>
        </p:spPr>
        <p:txBody>
          <a:bodyPr wrap="none">
            <a:spAutoFit/>
          </a:bodyPr>
          <a:lstStyle/>
          <a:p>
            <a:pPr marL="0" marR="0" indent="0" algn="r">
              <a:lnSpc>
                <a:spcPct val="100000"/>
              </a:lnSpc>
              <a:spcBef>
                <a:spcPts val="0"/>
              </a:spcBef>
              <a:spcAft>
                <a:spcPts val="0"/>
              </a:spcAft>
              <a:defRPr/>
            </a:pPr>
            <a:r>
              <a:rPr lang="en-US" sz="1000" u="none" spc="0">
                <a:solidFill>
                  <a:srgbClr val="7F7F7F"/>
                </a:solidFill>
                <a:latin typeface="Fira Sans"/>
                <a:cs typeface="Fira Sans"/>
              </a:rPr>
              <a:t>From </a:t>
            </a:r>
            <a:r>
              <a:rPr lang="en-US" sz="1000" u="none" spc="0">
                <a:solidFill>
                  <a:srgbClr val="7F7F7F"/>
                </a:solidFill>
                <a:latin typeface="Fira Sans"/>
                <a:cs typeface="Fira Sans"/>
              </a:rPr>
              <a:t>TU/e Research Data Management Handbook: </a:t>
            </a:r>
            <a:r>
              <a:rPr lang="en-US" sz="1000" u="none" strike="noStrike" spc="0">
                <a:solidFill>
                  <a:srgbClr val="7F7F7F"/>
                </a:solidFill>
                <a:latin typeface="Fira Sans"/>
                <a:cs typeface="Fira Sans"/>
              </a:rPr>
              <a:t>https://rdm.tue.nl/docs/intro</a:t>
            </a:r>
            <a:endParaRPr/>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timing>
    <p:tnLst>
      <p:par>
        <p:cTn dur="indefinite" restart="never" fill="hold" nodeType="tmRoot">
          <p:childTnLst>
            <p:seq concurrent="1" nextAc="seek">
              <p:cTn dur="indefinite" nodeType="mainSeq">
                <p:childTnLst>
                  <p:par>
                    <p:cTn fill="hold">
                      <p:stCondLst>
                        <p:cond delay="0"/>
                      </p:stCondLst>
                      <p:childTnLst>
                        <p:par>
                          <p:cTn fill="hold">
                            <p:stCondLst>
                              <p:cond delay="0"/>
                            </p:stCondLst>
                            <p:childTnLst>
                              <p:par>
                                <p:cTn presetID="1" presetClass="entr" presetSubtype="0" fill="hold" nodeType="withEffect">
                                  <p:stCondLst>
                                    <p:cond delay="0"/>
                                  </p:stCondLst>
                                  <p:childTnLst>
                                    <p:set>
                                      <p:cBhvr>
                                        <p:cTn dur="1" fill="hold">
                                          <p:stCondLst>
                                            <p:cond delay="0"/>
                                          </p:stCondLst>
                                        </p:cTn>
                                        <p:tgtEl>
                                          <p:spTgt spid="1691419046"/>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181676818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presetID="1" presetClass="entr" presetSubtype="0" fill="hold" nodeType="clickEffect">
                                  <p:stCondLst>
                                    <p:cond delay="0"/>
                                  </p:stCondLst>
                                  <p:childTnLst>
                                    <p:set>
                                      <p:cBhvr>
                                        <p:cTn dur="1" fill="hold">
                                          <p:stCondLst>
                                            <p:cond delay="0"/>
                                          </p:stCondLst>
                                        </p:cTn>
                                        <p:tgtEl>
                                          <p:spTgt spid="443683157"/>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363709315"/>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475340320"/>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845547519"/>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650909734"/>
                                        </p:tgtEl>
                                        <p:attrNameLst>
                                          <p:attrName>style.visibility</p:attrName>
                                        </p:attrNameLst>
                                      </p:cBhvr>
                                      <p:to>
                                        <p:strVal val="visible"/>
                                      </p:to>
                                    </p:set>
                                  </p:childTnLst>
                                </p:cTn>
                              </p:par>
                              <p:par>
                                <p:cTn presetID="1" presetClass="entr" presetSubtype="0" fill="hold" nodeType="withEffect">
                                  <p:stCondLst>
                                    <p:cond delay="0"/>
                                  </p:stCondLst>
                                  <p:childTnLst>
                                    <p:set>
                                      <p:cBhvr>
                                        <p:cTn dur="1" fill="hold">
                                          <p:stCondLst>
                                            <p:cond delay="0"/>
                                          </p:stCondLst>
                                        </p:cTn>
                                        <p:tgtEl>
                                          <p:spTgt spid="122741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w="http://schemas.openxmlformats.org/wordprocessingml/2006/main" xmlns:mc="http://schemas.openxmlformats.org/markup-compatibility/2006" showMasterPhAnim="0" showMasterSp="1" show="1">
  <p:cSld name="page4">
    <p:bg>
      <p:bgPr shadeToTitle="0">
        <a:solidFill>
          <a:srgbClr val="000000"/>
        </a:solidFill>
      </p:bgPr>
    </p:bg>
    <p:spTree>
      <p:nvGrpSpPr>
        <p:cNvPr id="1" name=""/>
        <p:cNvGrpSpPr/>
        <p:nvPr/>
      </p:nvGrpSpPr>
      <p:grpSpPr bwMode="auto">
        <a:xfrm>
          <a:off x="0" y="0"/>
          <a:ext cx="0" cy="0"/>
          <a:chOff x="0" y="0"/>
          <a:chExt cx="0" cy="0"/>
        </a:xfrm>
      </p:grpSpPr>
      <p:pic>
        <p:nvPicPr>
          <p:cNvPr id="2095376048" name=""/>
          <p:cNvPicPr/>
          <p:nvPr/>
        </p:nvPicPr>
        <p:blipFill rotWithShape="1">
          <a:blip r:embed="rId3">
            <a:alphaModFix amt="47000"/>
          </a:blip>
          <a:stretch/>
        </p:blipFill>
        <p:spPr bwMode="auto">
          <a:xfrm>
            <a:off x="1519" y="0"/>
            <a:ext cx="10072165" cy="5669642"/>
          </a:xfrm>
          <a:prstGeom prst="rect">
            <a:avLst/>
          </a:prstGeom>
          <a:ln w="12700">
            <a:solidFill>
              <a:srgbClr val="000000">
                <a:alpha val="97254"/>
              </a:srgbClr>
            </a:solidFill>
          </a:ln>
          <a:effectLst/>
        </p:spPr>
      </p:pic>
      <p:sp>
        <p:nvSpPr>
          <p:cNvPr id="1228792561" name=""/>
          <p:cNvSpPr txBox="1"/>
          <p:nvPr>
            <p:ph type="title" idx="4294967295"/>
          </p:nvPr>
        </p:nvSpPr>
        <p:spPr bwMode="auto">
          <a:xfrm>
            <a:off x="685756" y="2285856"/>
            <a:ext cx="9067828" cy="946380"/>
          </a:xfrm>
          <a:prstGeom prst="rect">
            <a:avLst/>
          </a:prstGeom>
          <a:noFill/>
          <a:ln>
            <a:noFill/>
          </a:ln>
          <a:effectLst/>
        </p:spPr>
        <p:txBody>
          <a:bodyPr anchor="ctr"/>
          <a:lstStyle/>
          <a:p>
            <a:pPr algn="ctr">
              <a:defRPr/>
            </a:pPr>
            <a:r>
              <a:rPr lang="ja-JP" sz="4400" u="none">
                <a:solidFill>
                  <a:srgbClr val="FFFFFF"/>
                </a:solidFill>
                <a:latin typeface="Noto Sans CJK JP"/>
                <a:cs typeface="Noto Sans CJK JP"/>
              </a:rPr>
              <a:t>研究データは</a:t>
            </a:r>
            <a:r>
              <a:rPr lang="ja-JP" sz="4400" u="none">
                <a:solidFill>
                  <a:srgbClr val="FFFFFF"/>
                </a:solidFill>
                <a:latin typeface="Noto Sans CJK JP"/>
                <a:cs typeface="Noto Sans CJK JP"/>
              </a:rPr>
              <a:t>公共の財産</a:t>
            </a:r>
            <a:endParaRPr sz="4400"/>
          </a:p>
        </p:txBody>
      </p:sp>
      <p:sp>
        <p:nvSpPr>
          <p:cNvPr id="168292237" name=""/>
          <p:cNvSpPr txBox="1"/>
          <p:nvPr>
            <p:ph type="title" idx="4294967295"/>
          </p:nvPr>
        </p:nvSpPr>
        <p:spPr bwMode="auto">
          <a:xfrm>
            <a:off x="5417658" y="4928089"/>
            <a:ext cx="4625708" cy="709875"/>
          </a:xfrm>
          <a:prstGeom prst="rect">
            <a:avLst/>
          </a:prstGeom>
          <a:noFill/>
          <a:ln>
            <a:noFill/>
          </a:ln>
          <a:effectLst/>
        </p:spPr>
        <p:txBody>
          <a:bodyPr anchor="ctr"/>
          <a:lstStyle/>
          <a:p>
            <a:pPr algn="r">
              <a:defRPr/>
            </a:pPr>
            <a:r>
              <a:rPr lang="ja-JP" sz="1400" u="none" spc="0">
                <a:solidFill>
                  <a:srgbClr val="FFFFFF"/>
                </a:solidFill>
                <a:latin typeface="Noto Sans CJK JP"/>
                <a:cs typeface="Noto Sans CJK JP"/>
              </a:rPr>
              <a:t>OECD Principles and Guidelines for Access to Research Data from Public Funding (2007)等</a:t>
            </a:r>
            <a:endParaRPr sz="1400"/>
          </a:p>
        </p:txBody>
      </p:sp>
    </p:spTree>
  </p:cSld>
  <p:clrMapOvr>
    <a:masterClrMapping/>
  </p:clrMapOvr>
  <mc:AlternateContent xmlns:mc="http://schemas.openxmlformats.org/markup-compatibility/2006">
    <mc:Choice xmlns:p159="http://schemas.microsoft.com/office/powerpoint/2015/09/main" xmlns:p14="http://schemas.microsoft.com/office/powerpoint/2010/main" Requires="p159">
      <p:transition p14:dur="2000" advClick="1"/>
    </mc:Choice>
    <mc:Fallback>
      <p:transition advClick="1"/>
    </mc:Fallback>
  </mc:AlternateContent>
</p:sld>
</file>

<file path=ppt/theme/_rels/theme1.xml.rels><?xml version="1.0" encoding="UTF-8" standalone="yes"?><Relationships xmlns="http://schemas.openxmlformats.org/package/2006/relationships"></Relationships>
</file>

<file path=ppt/theme/_rels/theme2.xml.rels><?xml version="1.0" encoding="UTF-8" standalone="yes"?><Relationships xmlns="http://schemas.openxmlformats.org/package/2006/relationships"></Relationships>
</file>

<file path=ppt/theme/_rels/theme3.xml.rels><?xml version="1.0" encoding="UTF-8" standalone="yes"?><Relationships xmlns="http://schemas.openxmlformats.org/package/2006/relationships"></Relationships>
</file>

<file path=ppt/theme/_rels/theme4.xml.rels><?xml version="1.0" encoding="UTF-8" standalone="yes"?><Relationships xmlns="http://schemas.openxmlformats.org/package/2006/relationships"></Relationships>
</file>

<file path=ppt/theme/theme1.xml><?xml version="1.0" encoding="utf-8"?>
<a:theme xmlns:a="http://schemas.openxmlformats.org/drawingml/2006/main" xmlns:r="http://schemas.openxmlformats.org/officeDocument/2006/relationships" xmlns:p="http://schemas.openxmlformats.org/presentationml/2006/main" name="__________Default">
  <a:themeElements>
    <a:clrScheme name="__________Default">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__________Default">
      <a:majorFont>
        <a:latin typeface="Arial"/>
        <a:ea typeface="DejaVu Sans"/>
        <a:cs typeface="DejaVu Sans"/>
      </a:majorFont>
      <a:minorFont>
        <a:latin typeface="Arial"/>
        <a:ea typeface="DejaVu Sans"/>
        <a:cs typeface="DejaVu Sans"/>
      </a:minorFont>
    </a:fontScheme>
    <a:fmtScheme name="__________Default">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lumMod val="102000"/>
                <a:satMod val="103000"/>
                <a:tint val="94000"/>
              </a:schemeClr>
            </a:gs>
            <a:gs pos="50000">
              <a:schemeClr val="phClr">
                <a:lumMod val="100000"/>
                <a:satMod val="110000"/>
                <a:shade val="100000"/>
              </a:schemeClr>
            </a:gs>
            <a:gs pos="100000">
              <a:schemeClr val="phClr">
                <a:lumMod val="120000"/>
                <a:satMod val="99000"/>
                <a:shade val="78000"/>
              </a:schemeClr>
            </a:gs>
          </a:gsLst>
          <a:lin ang="5400000" scaled="0"/>
        </a:gradFill>
      </a:fillStyleLst>
      <a:lnStyleLst>
        <a:ln w="6350" cap="flat" cmpd="sng" algn="ctr">
          <a:solidFill>
            <a:schemeClr val="phClr"/>
          </a:solidFill>
          <a:miter lim="800000"/>
        </a:ln>
        <a:ln w="12700" cap="flat" cmpd="sng" algn="ctr">
          <a:solidFill>
            <a:schemeClr val="phClr"/>
          </a:solidFill>
          <a:miter lim="800000"/>
        </a:ln>
        <a:ln w="19050" cap="flat" cmpd="sng" algn="ctr">
          <a:solidFill>
            <a:schemeClr val="phClr"/>
          </a:solidFill>
          <a:miter lim="800000"/>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lumMod val="102000"/>
                <a:satMod val="150000"/>
                <a:tint val="93000"/>
                <a:shade val="98000"/>
              </a:schemeClr>
            </a:gs>
            <a:gs pos="50000">
              <a:schemeClr val="phClr">
                <a:lumMod val="103000"/>
                <a:satMod val="130000"/>
                <a:tint val="98000"/>
                <a:shade val="90000"/>
              </a:schemeClr>
            </a:gs>
            <a:gs pos="100000">
              <a:schemeClr val="phClr">
                <a:satMod val="120000"/>
                <a:shade val="63000"/>
              </a:schemeClr>
            </a:gs>
          </a:gsLst>
          <a:lin ang="5400000" scaled="0"/>
        </a:gradFill>
      </a:bgFillStyleLst>
    </a:fmtScheme>
  </a:themeElements>
  <a:objectDefaults/>
</a:theme>
</file>

<file path=ppt/theme/theme2.xml><?xml version="1.0" encoding="utf-8"?>
<a:theme xmlns:a="http://schemas.openxmlformats.org/drawingml/2006/main" xmlns:r="http://schemas.openxmlformats.org/officeDocument/2006/relationships" xmlns:p="http://schemas.openxmlformats.org/presentationml/2006/main" name="__________Default2">
  <a:themeElements>
    <a:clrScheme name="__________Default2">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__________Default2">
      <a:majorFont>
        <a:latin typeface="Arial"/>
        <a:ea typeface="DejaVu Sans"/>
        <a:cs typeface="DejaVu Sans"/>
      </a:majorFont>
      <a:minorFont>
        <a:latin typeface="Arial"/>
        <a:ea typeface="DejaVu Sans"/>
        <a:cs typeface="DejaVu Sans"/>
      </a:minorFont>
    </a:fontScheme>
    <a:fmtScheme name="__________Default2">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lumMod val="102000"/>
                <a:satMod val="103000"/>
                <a:tint val="94000"/>
              </a:schemeClr>
            </a:gs>
            <a:gs pos="50000">
              <a:schemeClr val="phClr">
                <a:lumMod val="100000"/>
                <a:satMod val="110000"/>
                <a:shade val="100000"/>
              </a:schemeClr>
            </a:gs>
            <a:gs pos="100000">
              <a:schemeClr val="phClr">
                <a:lumMod val="120000"/>
                <a:satMod val="99000"/>
                <a:shade val="78000"/>
              </a:schemeClr>
            </a:gs>
          </a:gsLst>
          <a:lin ang="5400000" scaled="0"/>
        </a:gradFill>
      </a:fillStyleLst>
      <a:lnStyleLst>
        <a:ln w="6350" cap="flat" cmpd="sng" algn="ctr">
          <a:solidFill>
            <a:schemeClr val="phClr"/>
          </a:solidFill>
          <a:miter lim="800000"/>
        </a:ln>
        <a:ln w="12700" cap="flat" cmpd="sng" algn="ctr">
          <a:solidFill>
            <a:schemeClr val="phClr"/>
          </a:solidFill>
          <a:miter lim="800000"/>
        </a:ln>
        <a:ln w="19050" cap="flat" cmpd="sng" algn="ctr">
          <a:solidFill>
            <a:schemeClr val="phClr"/>
          </a:solidFill>
          <a:miter lim="800000"/>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lumMod val="102000"/>
                <a:satMod val="150000"/>
                <a:tint val="93000"/>
                <a:shade val="98000"/>
              </a:schemeClr>
            </a:gs>
            <a:gs pos="50000">
              <a:schemeClr val="phClr">
                <a:lumMod val="103000"/>
                <a:satMod val="130000"/>
                <a:tint val="98000"/>
                <a:shade val="90000"/>
              </a:schemeClr>
            </a:gs>
            <a:gs pos="100000">
              <a:schemeClr val="phClr">
                <a:satMod val="120000"/>
                <a:shade val="63000"/>
              </a:schemeClr>
            </a:gs>
          </a:gsLst>
          <a:lin ang="5400000" scaled="0"/>
        </a:gradFill>
      </a:bgFillStyleLst>
    </a:fmtScheme>
  </a:themeElements>
  <a:objectDefaults/>
</a:theme>
</file>

<file path=ppt/theme/theme3.xml><?xml version="1.0" encoding="utf-8"?>
<a:theme xmlns:a="http://schemas.openxmlformats.org/drawingml/2006/main" xmlns:r="http://schemas.openxmlformats.org/officeDocument/2006/relationships" xmlns:p="http://schemas.openxmlformats.org/presentationml/2006/main" name="__________Default3">
  <a:themeElements>
    <a:clrScheme name="__________Default3">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__________Default3">
      <a:majorFont>
        <a:latin typeface="Arial"/>
        <a:ea typeface="DejaVu Sans"/>
        <a:cs typeface="DejaVu Sans"/>
      </a:majorFont>
      <a:minorFont>
        <a:latin typeface="Arial"/>
        <a:ea typeface="DejaVu Sans"/>
        <a:cs typeface="DejaVu Sans"/>
      </a:minorFont>
    </a:fontScheme>
    <a:fmtScheme name="__________Default3">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lumMod val="102000"/>
                <a:satMod val="103000"/>
                <a:tint val="94000"/>
              </a:schemeClr>
            </a:gs>
            <a:gs pos="50000">
              <a:schemeClr val="phClr">
                <a:lumMod val="100000"/>
                <a:satMod val="110000"/>
                <a:shade val="100000"/>
              </a:schemeClr>
            </a:gs>
            <a:gs pos="100000">
              <a:schemeClr val="phClr">
                <a:lumMod val="120000"/>
                <a:satMod val="99000"/>
                <a:shade val="78000"/>
              </a:schemeClr>
            </a:gs>
          </a:gsLst>
          <a:lin ang="5400000" scaled="0"/>
        </a:gradFill>
      </a:fillStyleLst>
      <a:lnStyleLst>
        <a:ln w="6350" cap="flat" cmpd="sng" algn="ctr">
          <a:solidFill>
            <a:schemeClr val="phClr"/>
          </a:solidFill>
          <a:miter lim="800000"/>
        </a:ln>
        <a:ln w="12700" cap="flat" cmpd="sng" algn="ctr">
          <a:solidFill>
            <a:schemeClr val="phClr"/>
          </a:solidFill>
          <a:miter lim="800000"/>
        </a:ln>
        <a:ln w="19050" cap="flat" cmpd="sng" algn="ctr">
          <a:solidFill>
            <a:schemeClr val="phClr"/>
          </a:solidFill>
          <a:miter lim="800000"/>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lumMod val="102000"/>
                <a:satMod val="150000"/>
                <a:tint val="93000"/>
                <a:shade val="98000"/>
              </a:schemeClr>
            </a:gs>
            <a:gs pos="50000">
              <a:schemeClr val="phClr">
                <a:lumMod val="103000"/>
                <a:satMod val="130000"/>
                <a:tint val="98000"/>
                <a:shade val="90000"/>
              </a:schemeClr>
            </a:gs>
            <a:gs pos="100000">
              <a:schemeClr val="phClr">
                <a:satMod val="120000"/>
                <a:shade val="63000"/>
              </a:schemeClr>
            </a:gs>
          </a:gsLst>
          <a:lin ang="5400000" scaled="0"/>
        </a:gradFill>
      </a:bgFillStyleLst>
    </a:fmtScheme>
  </a:themeElements>
  <a:objectDefaults/>
</a:theme>
</file>

<file path=ppt/theme/theme4.xml><?xml version="1.0" encoding="utf-8"?>
<a:theme xmlns:a="http://schemas.openxmlformats.org/drawingml/2006/main" xmlns:r="http://schemas.openxmlformats.org/officeDocument/2006/relationships" xmlns:p="http://schemas.openxmlformats.org/presentationml/2006/main" name="User Theme: 4">
  <a:themeElements>
    <a:clrScheme name="User Theme: 4">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User Theme: 4">
      <a:majorFont>
        <a:latin typeface="Arial"/>
        <a:ea typeface="DejaVu Sans"/>
        <a:cs typeface="DejaVu Sans"/>
      </a:majorFont>
      <a:minorFont>
        <a:latin typeface="Arial"/>
        <a:ea typeface="DejaVu Sans"/>
        <a:cs typeface="DejaVu Sans"/>
      </a:minorFont>
    </a:fontScheme>
    <a:fmtScheme name="User Theme: 4">
      <a:fillStyleLst>
        <a:solidFill>
          <a:schemeClr val="phClr"/>
        </a:solidFill>
        <a:gradFill>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a:gsLst>
            <a:gs pos="0">
              <a:schemeClr val="phClr">
                <a:lumMod val="102000"/>
                <a:satMod val="103000"/>
                <a:tint val="94000"/>
              </a:schemeClr>
            </a:gs>
            <a:gs pos="50000">
              <a:schemeClr val="phClr">
                <a:lumMod val="100000"/>
                <a:satMod val="110000"/>
                <a:shade val="100000"/>
              </a:schemeClr>
            </a:gs>
            <a:gs pos="100000">
              <a:schemeClr val="phClr">
                <a:lumMod val="120000"/>
                <a:satMod val="99000"/>
                <a:shade val="78000"/>
              </a:schemeClr>
            </a:gs>
          </a:gsLst>
          <a:lin ang="5400000" scaled="0"/>
        </a:gradFill>
      </a:fillStyleLst>
      <a:lnStyleLst>
        <a:ln w="6350" cap="flat" cmpd="sng" algn="ctr">
          <a:solidFill>
            <a:schemeClr val="phClr"/>
          </a:solidFill>
          <a:miter lim="800000"/>
        </a:ln>
        <a:ln w="12700" cap="flat" cmpd="sng" algn="ctr">
          <a:solidFill>
            <a:schemeClr val="phClr"/>
          </a:solidFill>
          <a:miter lim="800000"/>
        </a:ln>
        <a:ln w="19050" cap="flat" cmpd="sng" algn="ctr">
          <a:solidFill>
            <a:schemeClr val="phClr"/>
          </a:solidFill>
          <a:miter lim="800000"/>
        </a:ln>
      </a:lnStyleLst>
      <a:effectStyleLst>
        <a:effectStyle>
          <a:effectLst>
            <a:outerShdw blurRad="40000" dist="20000" dir="5400000">
              <a:srgbClr val="000000">
                <a:alpha val="38000"/>
              </a:srgbClr>
            </a:outerShdw>
          </a:effectLst>
        </a:effectStyle>
        <a:effectStyle>
          <a:effectLst>
            <a:outerShdw blurRad="40000" dist="23000" dir="5400000">
              <a:srgbClr val="000000">
                <a:alpha val="35000"/>
              </a:srgbClr>
            </a:outerShdw>
          </a:effectLst>
        </a:effectStyle>
        <a:effectStyle>
          <a:effectLst>
            <a:outerShdw blurRad="40000" dist="23000" dir="5400000">
              <a:srgbClr val="000000">
                <a:alpha val="35000"/>
              </a:srgbClr>
            </a:outerShdw>
          </a:effectLst>
        </a:effectStyle>
      </a:effectStyleLst>
      <a:bgFillStyleLst>
        <a:solidFill>
          <a:schemeClr val="phClr"/>
        </a:solidFill>
        <a:solidFill>
          <a:schemeClr val="phClr">
            <a:tint val="95000"/>
            <a:satMod val="170000"/>
          </a:schemeClr>
        </a:solidFill>
        <a:gradFill>
          <a:gsLst>
            <a:gs pos="0">
              <a:schemeClr val="phClr">
                <a:lumMod val="102000"/>
                <a:satMod val="150000"/>
                <a:tint val="93000"/>
                <a:shade val="98000"/>
              </a:schemeClr>
            </a:gs>
            <a:gs pos="50000">
              <a:schemeClr val="phClr">
                <a:lumMod val="103000"/>
                <a:satMod val="130000"/>
                <a:tint val="98000"/>
                <a:shade val="90000"/>
              </a:schemeClr>
            </a:gs>
            <a:gs pos="100000">
              <a:schemeClr val="phClr">
                <a:satMod val="120000"/>
                <a:shade val="63000"/>
              </a:schemeClr>
            </a:gs>
          </a:gsLst>
          <a:lin ang="5400000" scaled="0"/>
        </a:gradFill>
      </a:bgFillStyleLst>
    </a:fmtScheme>
  </a:themeElements>
  <a:objectDefaults/>
</a:theme>
</file>

<file path=docProps/app.xml><?xml version="1.0" encoding="utf-8"?>
<Properties xmlns="http://schemas.openxmlformats.org/officeDocument/2006/extended-properties" xmlns:vt="http://schemas.openxmlformats.org/officeDocument/2006/docPropsVTypes">
  <TotalTime>0</TotalTime>
  <Words>0</Words>
  <Application>ONLYOFFICE/9.1.0.172</Application>
  <PresentationFormat>On-screen Show (4:3)</PresentationFormat>
  <Paragraphs>0</Paragraphs>
  <Slides>63</Slides>
  <Notes>63</Notes>
  <HiddenSlides>0</HiddenSlides>
  <MMClips>2</MMClips>
  <ScaleCrop>0</ScaleCrop>
  <HeadingPairs>
    <vt:vector size="4" baseType="variant">
      <vt:variant>
        <vt:lpstr>Theme</vt:lpstr>
      </vt:variant>
      <vt:variant>
        <vt:i4>3</vt:i4>
      </vt:variant>
      <vt:variant>
        <vt:lpstr>Slide Titles</vt:lpstr>
      </vt:variant>
      <vt:variant>
        <vt:i4>63</vt:i4>
      </vt:variant>
    </vt:vector>
  </HeadingPairs>
  <TitlesOfParts>
    <vt:vector size="66" baseType="lpstr">
      <vt:lpstr>Theme 1</vt:lpstr>
      <vt:lpstr>Theme 2</vt:lpstr>
      <vt:lpstr>Theme 3</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lpstr>Slide 48</vt:lpstr>
      <vt:lpstr>Slide 49</vt:lpstr>
      <vt:lpstr>Slide 50</vt:lpstr>
      <vt:lpstr>Slide 51</vt:lpstr>
      <vt:lpstr>Slide 52</vt:lpstr>
      <vt:lpstr>Slide 53</vt:lpstr>
      <vt:lpstr>Slide 54</vt:lpstr>
      <vt:lpstr>Slide 55</vt:lpstr>
      <vt:lpstr>Slide 56</vt:lpstr>
      <vt:lpstr>Slide 57</vt:lpstr>
      <vt:lpstr>Slide 58</vt:lpstr>
      <vt:lpstr>Slide 59</vt:lpstr>
      <vt:lpstr>Slide 60</vt:lpstr>
      <vt:lpstr>Slide 61</vt:lpstr>
      <vt:lpstr>Slide 62</vt:lpstr>
      <vt:lpstr>Slide 63</vt:lpstr>
    </vt:vector>
  </TitlesOfParts>
  <LinksUpToDate>0</LinksUpToDate>
  <SharedDoc>0</SharedDoc>
  <HyperlinksChanged>0</HyperlinksChanged>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
  <cp:revision>2</cp:revision>
  <dcterms:modified xsi:type="dcterms:W3CDTF">2025-11-01T09:01:02Z</dcterms:modified>
</cp:coreProperties>
</file>